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2"/>
  </p:notesMasterIdLst>
  <p:handoutMasterIdLst>
    <p:handoutMasterId r:id="rId23"/>
  </p:handoutMasterIdLst>
  <p:sldIdLst>
    <p:sldId id="361" r:id="rId2"/>
    <p:sldId id="423" r:id="rId3"/>
    <p:sldId id="422" r:id="rId4"/>
    <p:sldId id="424" r:id="rId5"/>
    <p:sldId id="425" r:id="rId6"/>
    <p:sldId id="426" r:id="rId7"/>
    <p:sldId id="427" r:id="rId8"/>
    <p:sldId id="400" r:id="rId9"/>
    <p:sldId id="428" r:id="rId10"/>
    <p:sldId id="429" r:id="rId11"/>
    <p:sldId id="430" r:id="rId12"/>
    <p:sldId id="431" r:id="rId13"/>
    <p:sldId id="432" r:id="rId14"/>
    <p:sldId id="433" r:id="rId15"/>
    <p:sldId id="434" r:id="rId16"/>
    <p:sldId id="435" r:id="rId17"/>
    <p:sldId id="436" r:id="rId18"/>
    <p:sldId id="412" r:id="rId19"/>
    <p:sldId id="336" r:id="rId20"/>
    <p:sldId id="362" r:id="rId21"/>
  </p:sldIdLst>
  <p:sldSz cx="10693400" cy="7561263"/>
  <p:notesSz cx="6858000" cy="9144000"/>
  <p:defaultTextStyle>
    <a:defPPr>
      <a:defRPr lang="en-GB"/>
    </a:defPPr>
    <a:lvl1pPr marL="180000" indent="-180000" algn="l" defTabSz="995627" rtl="0" eaLnBrk="1" latinLnBrk="0" hangingPunct="1">
      <a:spcBef>
        <a:spcPts val="600"/>
      </a:spcBef>
      <a:buClr>
        <a:schemeClr val="tx1"/>
      </a:buClr>
      <a:buSzPct val="150000"/>
      <a:buFont typeface="Replica Std" panose="020B0504020101020102" pitchFamily="34" charset="0"/>
      <a:buChar char="•"/>
      <a:defRPr sz="1200" kern="1200">
        <a:solidFill>
          <a:schemeClr val="tx1"/>
        </a:solidFill>
        <a:latin typeface="+mn-lt"/>
        <a:ea typeface="+mn-ea"/>
        <a:cs typeface="+mn-cs"/>
      </a:defRPr>
    </a:lvl1pPr>
    <a:lvl2pPr marL="360000" indent="-180000" algn="l" defTabSz="995627" rtl="0" eaLnBrk="1" latinLnBrk="0" hangingPunct="1">
      <a:spcBef>
        <a:spcPts val="300"/>
      </a:spcBef>
      <a:buClr>
        <a:schemeClr val="tx1"/>
      </a:buClr>
      <a:buFont typeface="Replica Std" panose="020B0504020101020102" pitchFamily="34" charset="0"/>
      <a:buChar char="–"/>
      <a:defRPr sz="1200" kern="1200">
        <a:solidFill>
          <a:schemeClr val="tx1"/>
        </a:solidFill>
        <a:latin typeface="+mn-lt"/>
        <a:ea typeface="+mn-ea"/>
        <a:cs typeface="+mn-cs"/>
      </a:defRPr>
    </a:lvl2pPr>
    <a:lvl3pPr marL="540000" indent="-180000" algn="l" defTabSz="995627" rtl="0" eaLnBrk="1" latinLnBrk="0" hangingPunct="1">
      <a:spcBef>
        <a:spcPts val="300"/>
      </a:spcBef>
      <a:buClr>
        <a:schemeClr val="tx1"/>
      </a:buClr>
      <a:buFont typeface="Replica Std" panose="020B0504020101020102" pitchFamily="34" charset="0"/>
      <a:buChar char="-"/>
      <a:defRPr sz="1200" kern="1200">
        <a:solidFill>
          <a:schemeClr val="tx1"/>
        </a:solidFill>
        <a:latin typeface="+mn-lt"/>
        <a:ea typeface="+mn-ea"/>
        <a:cs typeface="+mn-cs"/>
      </a:defRPr>
    </a:lvl3pPr>
    <a:lvl4pPr marL="720000" indent="-180000" algn="l" defTabSz="995627" rtl="0" eaLnBrk="1" latinLnBrk="0" hangingPunct="1">
      <a:spcBef>
        <a:spcPts val="300"/>
      </a:spcBef>
      <a:buClr>
        <a:schemeClr val="tx1"/>
      </a:buClr>
      <a:buFont typeface="Replica Std" panose="020B0504020101020102" pitchFamily="34" charset="0"/>
      <a:buChar char="-"/>
      <a:defRPr sz="1200" kern="1200">
        <a:solidFill>
          <a:schemeClr val="tx1"/>
        </a:solidFill>
        <a:latin typeface="+mn-lt"/>
        <a:ea typeface="+mn-ea"/>
        <a:cs typeface="+mn-cs"/>
      </a:defRPr>
    </a:lvl4pPr>
    <a:lvl5pPr marL="900000" indent="-180000" algn="l" defTabSz="995627" rtl="0" eaLnBrk="1" latinLnBrk="0" hangingPunct="1">
      <a:spcBef>
        <a:spcPts val="300"/>
      </a:spcBef>
      <a:buClr>
        <a:schemeClr val="tx1"/>
      </a:buClr>
      <a:buFont typeface="Replica Std" panose="020B0504020101020102" pitchFamily="34" charset="0"/>
      <a:buChar char="-"/>
      <a:defRPr sz="1200" kern="1200">
        <a:solidFill>
          <a:schemeClr val="tx1"/>
        </a:solidFill>
        <a:latin typeface="+mn-lt"/>
        <a:ea typeface="+mn-ea"/>
        <a:cs typeface="+mn-cs"/>
      </a:defRPr>
    </a:lvl5pPr>
    <a:lvl6pPr marL="1080000" indent="-180000" algn="l" defTabSz="995627" rtl="0" eaLnBrk="1" latinLnBrk="0" hangingPunct="1">
      <a:spcBef>
        <a:spcPts val="300"/>
      </a:spcBef>
      <a:buClr>
        <a:schemeClr val="tx1"/>
      </a:buClr>
      <a:buFont typeface="Replica Std" panose="020B0504020101020102" pitchFamily="34" charset="0"/>
      <a:buChar char="-"/>
      <a:defRPr sz="1200" kern="1200">
        <a:solidFill>
          <a:schemeClr val="tx1"/>
        </a:solidFill>
        <a:latin typeface="+mn-lt"/>
        <a:ea typeface="+mn-ea"/>
        <a:cs typeface="+mn-cs"/>
      </a:defRPr>
    </a:lvl6pPr>
    <a:lvl7pPr marL="1260000" indent="-180000" algn="l" defTabSz="995627" rtl="0" eaLnBrk="1" latinLnBrk="0" hangingPunct="1">
      <a:spcBef>
        <a:spcPts val="300"/>
      </a:spcBef>
      <a:buClr>
        <a:schemeClr val="tx1"/>
      </a:buClr>
      <a:buFont typeface="Replica Std" panose="020B0504020101020102" pitchFamily="34" charset="0"/>
      <a:buChar char="-"/>
      <a:defRPr sz="1200" kern="1200" baseline="0">
        <a:solidFill>
          <a:schemeClr val="tx1"/>
        </a:solidFill>
        <a:latin typeface="+mn-lt"/>
        <a:ea typeface="+mn-ea"/>
        <a:cs typeface="+mn-cs"/>
      </a:defRPr>
    </a:lvl7pPr>
    <a:lvl8pPr marL="1440000" indent="-180000" algn="l" defTabSz="995627" rtl="0" eaLnBrk="1" latinLnBrk="0" hangingPunct="1">
      <a:spcBef>
        <a:spcPts val="300"/>
      </a:spcBef>
      <a:buClr>
        <a:schemeClr val="tx1"/>
      </a:buClr>
      <a:buFont typeface="Replica Std" panose="020B0504020101020102" pitchFamily="34" charset="0"/>
      <a:buChar char="-"/>
      <a:defRPr sz="1200" kern="1200" baseline="0">
        <a:solidFill>
          <a:schemeClr val="tx1"/>
        </a:solidFill>
        <a:latin typeface="+mn-lt"/>
        <a:ea typeface="+mn-ea"/>
        <a:cs typeface="+mn-cs"/>
      </a:defRPr>
    </a:lvl8pPr>
    <a:lvl9pPr marL="1620000" indent="-180000" algn="l" defTabSz="995627" rtl="0" eaLnBrk="1" latinLnBrk="0" hangingPunct="1">
      <a:spcBef>
        <a:spcPts val="300"/>
      </a:spcBef>
      <a:buClr>
        <a:schemeClr val="tx1"/>
      </a:buClr>
      <a:buFont typeface="Replica Std" panose="020B0504020101020102" pitchFamily="34" charset="0"/>
      <a:buChar char="-"/>
      <a:defRPr sz="1200" kern="1200" baseline="0">
        <a:solidFill>
          <a:schemeClr val="tx1"/>
        </a:solidFill>
        <a:latin typeface="+mn-lt"/>
        <a:ea typeface="+mn-ea"/>
        <a:cs typeface="+mn-cs"/>
      </a:defRPr>
    </a:lvl9pPr>
  </p:defaultTextStyle>
  <p:extLst>
    <p:ext uri="{EFAFB233-063F-42B5-8137-9DF3F51BA10A}">
      <p15:sldGuideLst xmlns:p15="http://schemas.microsoft.com/office/powerpoint/2012/main">
        <p15:guide id="1" orient="horz" pos="873" userDrawn="1">
          <p15:clr>
            <a:srgbClr val="A4A3A4"/>
          </p15:clr>
        </p15:guide>
        <p15:guide id="2" pos="284" userDrawn="1">
          <p15:clr>
            <a:srgbClr val="A4A3A4"/>
          </p15:clr>
        </p15:guide>
        <p15:guide id="3" orient="horz" pos="417" userDrawn="1">
          <p15:clr>
            <a:srgbClr val="A4A3A4"/>
          </p15:clr>
        </p15:guide>
        <p15:guide id="4" orient="horz" pos="773" userDrawn="1">
          <p15:clr>
            <a:srgbClr val="A4A3A4"/>
          </p15:clr>
        </p15:guide>
        <p15:guide id="5" orient="horz" pos="1021" userDrawn="1">
          <p15:clr>
            <a:srgbClr val="A4A3A4"/>
          </p15:clr>
        </p15:guide>
        <p15:guide id="6" pos="3323" userDrawn="1">
          <p15:clr>
            <a:srgbClr val="A4A3A4"/>
          </p15:clr>
        </p15:guide>
        <p15:guide id="7" pos="3413" userDrawn="1">
          <p15:clr>
            <a:srgbClr val="A4A3A4"/>
          </p15:clr>
        </p15:guide>
        <p15:guide id="8" pos="6480" userDrawn="1">
          <p15:clr>
            <a:srgbClr val="A4A3A4"/>
          </p15:clr>
        </p15:guide>
        <p15:guide id="9" orient="horz" pos="4216" userDrawn="1">
          <p15:clr>
            <a:srgbClr val="A4A3A4"/>
          </p15:clr>
        </p15:guide>
        <p15:guide id="10" orient="horz" pos="4423" userDrawn="1">
          <p15:clr>
            <a:srgbClr val="A4A3A4"/>
          </p15:clr>
        </p15:guide>
        <p15:guide id="11" pos="2279" userDrawn="1">
          <p15:clr>
            <a:srgbClr val="A4A3A4"/>
          </p15:clr>
        </p15:guide>
        <p15:guide id="12" pos="2370" userDrawn="1">
          <p15:clr>
            <a:srgbClr val="A4A3A4"/>
          </p15:clr>
        </p15:guide>
        <p15:guide id="13" orient="horz" pos="1111" userDrawn="1">
          <p15:clr>
            <a:srgbClr val="A4A3A4"/>
          </p15:clr>
        </p15:guide>
        <p15:guide id="14" orient="horz" pos="3425" userDrawn="1">
          <p15:clr>
            <a:srgbClr val="A4A3A4"/>
          </p15:clr>
        </p15:guide>
        <p15:guide id="15" orient="horz" pos="1248" userDrawn="1">
          <p15:clr>
            <a:srgbClr val="A4A3A4"/>
          </p15:clr>
        </p15:guide>
        <p15:guide id="16" pos="873" userDrawn="1">
          <p15:clr>
            <a:srgbClr val="A4A3A4"/>
          </p15:clr>
        </p15:guide>
        <p15:guide id="17" pos="318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6447A-24EA-4742-A8FB-1DF080B5CEFA}">
  <a:tblStyle styleId="{CEF6447A-24EA-4742-A8FB-1DF080B5CEFA}" styleName="Panmure Table">
    <a:wholeTbl>
      <a:tcTxStyle>
        <a:fontRef idx="minor">
          <a:prstClr val="black"/>
        </a:fontRef>
        <a:schemeClr val="dk1"/>
      </a:tcTxStyle>
      <a:tcStyle>
        <a:tcBdr>
          <a:left>
            <a:ln>
              <a:noFill/>
            </a:ln>
          </a:left>
          <a:right>
            <a:ln>
              <a:noFill/>
            </a:ln>
          </a:right>
          <a:top>
            <a:ln w="12700" cmpd="sng">
              <a:solidFill>
                <a:schemeClr val="accent2"/>
              </a:solidFill>
            </a:ln>
          </a:top>
          <a:bottom>
            <a:ln w="12700" cmpd="sng">
              <a:solidFill>
                <a:schemeClr val="accent2"/>
              </a:solidFill>
            </a:ln>
          </a:bottom>
          <a:insideH>
            <a:ln w="12700" cmpd="sng">
              <a:solidFill>
                <a:srgbClr val="D0D3D5"/>
              </a:solidFill>
            </a:ln>
          </a:insideH>
          <a:insideV>
            <a:ln>
              <a:noFill/>
            </a:ln>
          </a:insideV>
        </a:tcBdr>
      </a:tcStyle>
    </a:wholeTbl>
    <a:band1H>
      <a:tcStyle>
        <a:tcBdr/>
      </a:tcStyle>
    </a:band1H>
    <a:band2H>
      <a:tcStyle>
        <a:tcBdr/>
      </a:tcStyle>
    </a:band2H>
    <a:band1V>
      <a:tcStyle>
        <a:tcBdr/>
      </a:tcStyle>
    </a:band1V>
    <a:band2V>
      <a:tcStyle>
        <a:tcBdr/>
      </a:tcStyle>
    </a:band2V>
    <a:lastCol>
      <a:tcTxStyle>
        <a:fontRef idx="minor">
          <a:prstClr val="black"/>
        </a:fontRef>
        <a:schemeClr val="dk1"/>
      </a:tcTxStyle>
      <a:tcStyle>
        <a:tcBdr/>
      </a:tcStyle>
    </a:lastCol>
    <a:firstCol>
      <a:tcTxStyle>
        <a:fontRef idx="minor">
          <a:prstClr val="black"/>
        </a:fontRef>
        <a:schemeClr val="dk1"/>
      </a:tcTxStyle>
      <a:tcStyle>
        <a:tcBdr/>
      </a:tcStyle>
    </a:firstCol>
    <a:lastRow>
      <a:tcTxStyle>
        <a:fontRef idx="minor">
          <a:prstClr val="black"/>
        </a:fontRef>
        <a:schemeClr val="dk2"/>
      </a:tcTxStyle>
      <a:tcStyle>
        <a:tcBdr/>
      </a:tcStyle>
    </a:lastRow>
    <a:firstRow>
      <a:tcTxStyle b="on">
        <a:fontRef idx="minor">
          <a:prstClr val="black"/>
        </a:fontRef>
        <a:schemeClr val="lt1"/>
      </a:tcTxStyle>
      <a:tcStyle>
        <a:tcBdr>
          <a:top>
            <a:ln w="12700" cmpd="sng">
              <a:solidFill>
                <a:schemeClr val="accent2"/>
              </a:solidFill>
            </a:ln>
          </a:top>
          <a:bottom>
            <a:ln w="12700" cmpd="sng">
              <a:solidFill>
                <a:schemeClr val="accent2"/>
              </a:solidFill>
            </a:ln>
          </a:bottom>
        </a:tcBdr>
        <a:fill>
          <a:solidFill>
            <a:schemeClr val="accent2"/>
          </a:solidFill>
        </a:fill>
      </a:tcStyle>
    </a:firstRow>
  </a:tblStyle>
  <a:tblStyle styleId="{90651C3A-4460-11DB-9652-00E08161165F}" styleName="Panmure Table Compact">
    <a:wholeTbl>
      <a:tcTxStyle>
        <a:fontRef idx="minor">
          <a:prstClr val="black"/>
        </a:fontRef>
        <a:schemeClr val="dk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tcStyle>
    </a:wholeTbl>
    <a:band1H>
      <a:tcStyle>
        <a:tcBdr/>
      </a:tcStyle>
    </a:band1H>
    <a:band2H>
      <a:tcStyle>
        <a:tcBdr/>
      </a:tcStyle>
    </a:band2H>
    <a:band1V>
      <a:tcStyle>
        <a:tcBdr/>
      </a:tcStyle>
    </a:band1V>
    <a:band2V>
      <a:tcStyle>
        <a:tcBdr/>
      </a:tcStyle>
    </a:band2V>
    <a:lastCol>
      <a:tcTxStyle>
        <a:fontRef idx="minor">
          <a:prstClr val="black"/>
        </a:fontRef>
        <a:schemeClr val="dk1"/>
      </a:tcTxStyle>
      <a:tcStyle>
        <a:tcBdr/>
      </a:tcStyle>
    </a:lastCol>
    <a:firstCol>
      <a:tcTxStyle>
        <a:fontRef idx="minor">
          <a:prstClr val="black"/>
        </a:fontRef>
        <a:schemeClr val="dk1"/>
      </a:tcTxStyle>
      <a:tcStyle>
        <a:tcBdr/>
      </a:tcStyle>
    </a:firstCol>
    <a:lastRow>
      <a:tcTxStyle>
        <a:fontRef idx="minor">
          <a:prstClr val="black"/>
        </a:fontRef>
        <a:schemeClr val="dk2"/>
      </a:tcTxStyle>
      <a:tcStyle>
        <a:tcBdr/>
      </a:tcStyle>
    </a:lastRow>
    <a:firstRow>
      <a:tcTxStyle b="on">
        <a:fontRef idx="minor">
          <a:prstClr val="black"/>
        </a:fontRef>
        <a:schemeClr val="lt1"/>
      </a:tcTxStyle>
      <a:tcStyle>
        <a:tcBdr>
          <a:top>
            <a:ln w="12700" cmpd="sng">
              <a:solidFill>
                <a:schemeClr val="accent2"/>
              </a:solidFill>
            </a:ln>
          </a:top>
          <a:bottom>
            <a:ln w="12700" cmpd="sng">
              <a:solidFill>
                <a:schemeClr val="accent2"/>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Objects="1" showGuides="1">
      <p:cViewPr varScale="1">
        <p:scale>
          <a:sx n="118" d="100"/>
          <a:sy n="118" d="100"/>
        </p:scale>
        <p:origin x="756" y="114"/>
      </p:cViewPr>
      <p:guideLst>
        <p:guide orient="horz" pos="873"/>
        <p:guide pos="284"/>
        <p:guide orient="horz" pos="417"/>
        <p:guide orient="horz" pos="773"/>
        <p:guide orient="horz" pos="1021"/>
        <p:guide pos="3323"/>
        <p:guide pos="3413"/>
        <p:guide pos="6480"/>
        <p:guide orient="horz" pos="4216"/>
        <p:guide orient="horz" pos="4423"/>
        <p:guide pos="2279"/>
        <p:guide pos="2370"/>
        <p:guide orient="horz" pos="1111"/>
        <p:guide orient="horz" pos="3425"/>
        <p:guide orient="horz" pos="1248"/>
        <p:guide pos="873"/>
        <p:guide pos="3187"/>
      </p:guideLst>
    </p:cSldViewPr>
  </p:slideViewPr>
  <p:outlineViewPr>
    <p:cViewPr>
      <p:scale>
        <a:sx n="33" d="100"/>
        <a:sy n="33" d="100"/>
      </p:scale>
      <p:origin x="0" y="-3006"/>
    </p:cViewPr>
  </p:outlineViewPr>
  <p:notesTextViewPr>
    <p:cViewPr>
      <p:scale>
        <a:sx n="100" d="100"/>
        <a:sy n="100" d="100"/>
      </p:scale>
      <p:origin x="0" y="0"/>
    </p:cViewPr>
  </p:notesTextViewPr>
  <p:sorterViewPr>
    <p:cViewPr>
      <p:scale>
        <a:sx n="200" d="100"/>
        <a:sy n="200" d="100"/>
      </p:scale>
      <p:origin x="0" y="7890"/>
    </p:cViewPr>
  </p:sorterViewPr>
  <p:notesViewPr>
    <p:cSldViewPr snapToObjects="1">
      <p:cViewPr varScale="1">
        <p:scale>
          <a:sx n="92" d="100"/>
          <a:sy n="92" d="100"/>
        </p:scale>
        <p:origin x="40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imon.french\AppData\Local\Microsoft\Windows\INetCache\Content.Outlook\FM6VPPC3\Research%20-%20Mobile%20Acces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panmure.prv\panfile\PGPublic\Users\simon.french\Macro%20Charts\Labour%20Market\EU%20Migration.xlsm"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panmure.prv\panfile\PGPublic\Users\simon.french\Macro%20Charts\Borrowing%20&amp;%20Debt\GG_debt%20and%20deficit_010223.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panmure.prv\panfile\PGPublic\Users\simon.french\Macro%20Charts\GDP%20growth\Business%20Investment_EE_180122.xlsm"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panmure.prv\panfile\PGPublic\Users\simon.french\Macro%20Charts\GDP%20growth\Business%20Investment_EE_180122.xlsm"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file:///\\panmure.prv\panfile\PGPublic\Users\simon.french\Equities%20Charts\NP_Invesco_040123.xlsm"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panmure.prv\panfile\PGPublic\Users\simon.french\Macro%20Charts\Monetary%20Policy\BoE%20likelihood%20functions_SONIA_2022.xlsb.xlsm"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file:///\\panmure.prv\panfile\PGPublic\Users\simon.french\Macro%20Charts\Other\UK%20Financial%20Conditions_Jan%202023.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panmure.prv\panfile\PGPublic\Users\simon.french\Macro%20Charts\GDP%20growth\Business%20Investment_EE_180122.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panmure.prv\panfile\PGPublic\Users\simon.french\Macro%20Charts\Exchange%20Rates\Sterling%20Index.xlsm"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panmure.prv\panfile\PGPublic\Users\simon.french\Equities%20Charts\GG_030223_adjusted%20valuation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panmure.prv\panfile\PGPublic\Users\simon.french\Macro%20Charts\Trade\Trade%20density%20UK%20OBR.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panmure.prv\panfile\PGPublic\Users\simon.french\Macro%20Charts\Other\Global%20Shipping%20Rate%20z%20scores.xlsm"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panmure.prv\panfile\PGPublic\Users\simon.french\Macro%20Charts\Other\Global%20Shipping%20Rate%20z%20scores.xlsm"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panmure.prv\panfile\PGPublic\Users\simon.french\Macro%20Charts\Other\Population%20projections_demogs%20US%20UK%20Japan%20EZ_U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panmure.prv\panfile\PGPublic\Users\simon.french\Macro%20Charts\Labour%20Market\Inactivity_UK_nationality.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8616004986451"/>
          <c:y val="3.083186834291117E-2"/>
          <c:w val="0.85184343556409237"/>
          <c:h val="0.80338873213081008"/>
        </c:manualLayout>
      </c:layout>
      <c:lineChart>
        <c:grouping val="standard"/>
        <c:varyColors val="0"/>
        <c:ser>
          <c:idx val="0"/>
          <c:order val="0"/>
          <c:tx>
            <c:v>UK</c:v>
          </c:tx>
          <c:spPr>
            <a:ln w="38100" cap="rnd">
              <a:solidFill>
                <a:srgbClr val="323232"/>
              </a:solidFill>
              <a:round/>
            </a:ln>
            <a:effectLst/>
          </c:spPr>
          <c:marker>
            <c:symbol val="none"/>
          </c:marker>
          <c:cat>
            <c:strRef>
              <c:f>Sheet1!$A$2:$A$29</c:f>
              <c:strCache>
                <c:ptCount val="28"/>
                <c:pt idx="0">
                  <c:v>Q1 2016</c:v>
                </c:pt>
                <c:pt idx="1">
                  <c:v>Q2 2016</c:v>
                </c:pt>
                <c:pt idx="2">
                  <c:v>Q3 2016</c:v>
                </c:pt>
                <c:pt idx="3">
                  <c:v>Q4 2016</c:v>
                </c:pt>
                <c:pt idx="4">
                  <c:v>Q1 2017</c:v>
                </c:pt>
                <c:pt idx="5">
                  <c:v>Q2 2017</c:v>
                </c:pt>
                <c:pt idx="6">
                  <c:v>Q3 2017</c:v>
                </c:pt>
                <c:pt idx="7">
                  <c:v>Q4 2017</c:v>
                </c:pt>
                <c:pt idx="8">
                  <c:v>Q1 2018</c:v>
                </c:pt>
                <c:pt idx="9">
                  <c:v>Q2 2018</c:v>
                </c:pt>
                <c:pt idx="10">
                  <c:v>Q3 2018</c:v>
                </c:pt>
                <c:pt idx="11">
                  <c:v>Q4 2018</c:v>
                </c:pt>
                <c:pt idx="12">
                  <c:v>Q1 2019</c:v>
                </c:pt>
                <c:pt idx="13">
                  <c:v>Q2 2019</c:v>
                </c:pt>
                <c:pt idx="14">
                  <c:v>Q3 2019</c:v>
                </c:pt>
                <c:pt idx="15">
                  <c:v>Q4 2019</c:v>
                </c:pt>
                <c:pt idx="16">
                  <c:v>Q1 2020</c:v>
                </c:pt>
                <c:pt idx="17">
                  <c:v>Q2 2020</c:v>
                </c:pt>
                <c:pt idx="18">
                  <c:v>Q3 2020</c:v>
                </c:pt>
                <c:pt idx="19">
                  <c:v>Q4 2020</c:v>
                </c:pt>
                <c:pt idx="20">
                  <c:v>Q1 2021</c:v>
                </c:pt>
                <c:pt idx="21">
                  <c:v>Q2 2021</c:v>
                </c:pt>
                <c:pt idx="22">
                  <c:v>Q3 2021</c:v>
                </c:pt>
                <c:pt idx="23">
                  <c:v>Q4 2021</c:v>
                </c:pt>
                <c:pt idx="24">
                  <c:v>Q1 2022</c:v>
                </c:pt>
                <c:pt idx="25">
                  <c:v>Q2 2022</c:v>
                </c:pt>
                <c:pt idx="26">
                  <c:v>Q3 2022</c:v>
                </c:pt>
                <c:pt idx="27">
                  <c:v>Q4 2022</c:v>
                </c:pt>
              </c:strCache>
            </c:strRef>
          </c:cat>
          <c:val>
            <c:numRef>
              <c:f>Sheet1!$J$2:$J$29</c:f>
              <c:numCache>
                <c:formatCode>General</c:formatCode>
                <c:ptCount val="28"/>
                <c:pt idx="0">
                  <c:v>100</c:v>
                </c:pt>
                <c:pt idx="1">
                  <c:v>100.62945762466084</c:v>
                </c:pt>
                <c:pt idx="2">
                  <c:v>101.07383677223136</c:v>
                </c:pt>
                <c:pt idx="3">
                  <c:v>101.7307699646252</c:v>
                </c:pt>
                <c:pt idx="4">
                  <c:v>102.48272282876233</c:v>
                </c:pt>
                <c:pt idx="5">
                  <c:v>103.0322341834223</c:v>
                </c:pt>
                <c:pt idx="6">
                  <c:v>103.56381009803435</c:v>
                </c:pt>
                <c:pt idx="7">
                  <c:v>104.21349279338754</c:v>
                </c:pt>
                <c:pt idx="8">
                  <c:v>104.36956928231527</c:v>
                </c:pt>
                <c:pt idx="9">
                  <c:v>104.84428603592431</c:v>
                </c:pt>
                <c:pt idx="10">
                  <c:v>105.42699703492831</c:v>
                </c:pt>
                <c:pt idx="11">
                  <c:v>105.69812746373796</c:v>
                </c:pt>
                <c:pt idx="12">
                  <c:v>106.36440998126319</c:v>
                </c:pt>
                <c:pt idx="13">
                  <c:v>106.48137194668212</c:v>
                </c:pt>
                <c:pt idx="14">
                  <c:v>107.13181785225015</c:v>
                </c:pt>
                <c:pt idx="15">
                  <c:v>107.10491469217824</c:v>
                </c:pt>
                <c:pt idx="16">
                  <c:v>104.276457636109</c:v>
                </c:pt>
                <c:pt idx="17">
                  <c:v>82.387397872933136</c:v>
                </c:pt>
                <c:pt idx="18">
                  <c:v>96.070803011627504</c:v>
                </c:pt>
                <c:pt idx="19">
                  <c:v>97.236988219850346</c:v>
                </c:pt>
                <c:pt idx="20">
                  <c:v>96.213141716688739</c:v>
                </c:pt>
                <c:pt idx="21">
                  <c:v>102.49436178453813</c:v>
                </c:pt>
                <c:pt idx="22">
                  <c:v>104.27111516460536</c:v>
                </c:pt>
                <c:pt idx="23">
                  <c:v>105.86126364715265</c:v>
                </c:pt>
                <c:pt idx="24">
                  <c:v>106.34590213355415</c:v>
                </c:pt>
                <c:pt idx="25">
                  <c:v>106.45599520703985</c:v>
                </c:pt>
                <c:pt idx="26">
                  <c:v>106.28141087040308</c:v>
                </c:pt>
                <c:pt idx="27">
                  <c:v>106.2959118644844</c:v>
                </c:pt>
              </c:numCache>
            </c:numRef>
          </c:val>
          <c:smooth val="0"/>
          <c:extLst>
            <c:ext xmlns:c16="http://schemas.microsoft.com/office/drawing/2014/chart" uri="{C3380CC4-5D6E-409C-BE32-E72D297353CC}">
              <c16:uniqueId val="{00000000-121C-4BCC-AA67-B4239E3137E2}"/>
            </c:ext>
          </c:extLst>
        </c:ser>
        <c:ser>
          <c:idx val="1"/>
          <c:order val="1"/>
          <c:tx>
            <c:v>US</c:v>
          </c:tx>
          <c:spPr>
            <a:ln w="12700" cap="rnd">
              <a:solidFill>
                <a:schemeClr val="accent2"/>
              </a:solidFill>
              <a:round/>
            </a:ln>
            <a:effectLst/>
          </c:spPr>
          <c:marker>
            <c:symbol val="none"/>
          </c:marker>
          <c:cat>
            <c:strRef>
              <c:f>Sheet1!$A$2:$A$29</c:f>
              <c:strCache>
                <c:ptCount val="28"/>
                <c:pt idx="0">
                  <c:v>Q1 2016</c:v>
                </c:pt>
                <c:pt idx="1">
                  <c:v>Q2 2016</c:v>
                </c:pt>
                <c:pt idx="2">
                  <c:v>Q3 2016</c:v>
                </c:pt>
                <c:pt idx="3">
                  <c:v>Q4 2016</c:v>
                </c:pt>
                <c:pt idx="4">
                  <c:v>Q1 2017</c:v>
                </c:pt>
                <c:pt idx="5">
                  <c:v>Q2 2017</c:v>
                </c:pt>
                <c:pt idx="6">
                  <c:v>Q3 2017</c:v>
                </c:pt>
                <c:pt idx="7">
                  <c:v>Q4 2017</c:v>
                </c:pt>
                <c:pt idx="8">
                  <c:v>Q1 2018</c:v>
                </c:pt>
                <c:pt idx="9">
                  <c:v>Q2 2018</c:v>
                </c:pt>
                <c:pt idx="10">
                  <c:v>Q3 2018</c:v>
                </c:pt>
                <c:pt idx="11">
                  <c:v>Q4 2018</c:v>
                </c:pt>
                <c:pt idx="12">
                  <c:v>Q1 2019</c:v>
                </c:pt>
                <c:pt idx="13">
                  <c:v>Q2 2019</c:v>
                </c:pt>
                <c:pt idx="14">
                  <c:v>Q3 2019</c:v>
                </c:pt>
                <c:pt idx="15">
                  <c:v>Q4 2019</c:v>
                </c:pt>
                <c:pt idx="16">
                  <c:v>Q1 2020</c:v>
                </c:pt>
                <c:pt idx="17">
                  <c:v>Q2 2020</c:v>
                </c:pt>
                <c:pt idx="18">
                  <c:v>Q3 2020</c:v>
                </c:pt>
                <c:pt idx="19">
                  <c:v>Q4 2020</c:v>
                </c:pt>
                <c:pt idx="20">
                  <c:v>Q1 2021</c:v>
                </c:pt>
                <c:pt idx="21">
                  <c:v>Q2 2021</c:v>
                </c:pt>
                <c:pt idx="22">
                  <c:v>Q3 2021</c:v>
                </c:pt>
                <c:pt idx="23">
                  <c:v>Q4 2021</c:v>
                </c:pt>
                <c:pt idx="24">
                  <c:v>Q1 2022</c:v>
                </c:pt>
                <c:pt idx="25">
                  <c:v>Q2 2022</c:v>
                </c:pt>
                <c:pt idx="26">
                  <c:v>Q3 2022</c:v>
                </c:pt>
                <c:pt idx="27">
                  <c:v>Q4 2022</c:v>
                </c:pt>
              </c:strCache>
            </c:strRef>
          </c:cat>
          <c:val>
            <c:numRef>
              <c:f>Sheet1!$K$2:$K$29</c:f>
              <c:numCache>
                <c:formatCode>General</c:formatCode>
                <c:ptCount val="28"/>
                <c:pt idx="0">
                  <c:v>100</c:v>
                </c:pt>
                <c:pt idx="1">
                  <c:v>100.30238880667264</c:v>
                </c:pt>
                <c:pt idx="2">
                  <c:v>100.90532189156394</c:v>
                </c:pt>
                <c:pt idx="3">
                  <c:v>101.40670913067204</c:v>
                </c:pt>
                <c:pt idx="4">
                  <c:v>101.84241635504667</c:v>
                </c:pt>
                <c:pt idx="5">
                  <c:v>102.35549130068576</c:v>
                </c:pt>
                <c:pt idx="6">
                  <c:v>103.20247144040877</c:v>
                </c:pt>
                <c:pt idx="7">
                  <c:v>104.24033750316318</c:v>
                </c:pt>
                <c:pt idx="8">
                  <c:v>104.96236222610673</c:v>
                </c:pt>
                <c:pt idx="9">
                  <c:v>105.69430982897407</c:v>
                </c:pt>
                <c:pt idx="10">
                  <c:v>106.45746070485467</c:v>
                </c:pt>
                <c:pt idx="11">
                  <c:v>106.65098248181874</c:v>
                </c:pt>
                <c:pt idx="12">
                  <c:v>107.22978867909276</c:v>
                </c:pt>
                <c:pt idx="13">
                  <c:v>107.95145474372583</c:v>
                </c:pt>
                <c:pt idx="14">
                  <c:v>108.91218649776707</c:v>
                </c:pt>
                <c:pt idx="15">
                  <c:v>109.3947185571233</c:v>
                </c:pt>
                <c:pt idx="16">
                  <c:v>108.10916192654165</c:v>
                </c:pt>
                <c:pt idx="17">
                  <c:v>98.936817214915735</c:v>
                </c:pt>
                <c:pt idx="18">
                  <c:v>106.7077928196037</c:v>
                </c:pt>
                <c:pt idx="19">
                  <c:v>107.73561644966414</c:v>
                </c:pt>
                <c:pt idx="20">
                  <c:v>109.39775292028988</c:v>
                </c:pt>
                <c:pt idx="21">
                  <c:v>111.26518996223555</c:v>
                </c:pt>
                <c:pt idx="22">
                  <c:v>111.99586233555445</c:v>
                </c:pt>
                <c:pt idx="23">
                  <c:v>113.89496947561592</c:v>
                </c:pt>
                <c:pt idx="24">
                  <c:v>113.42761492508168</c:v>
                </c:pt>
                <c:pt idx="25">
                  <c:v>113.26356005946896</c:v>
                </c:pt>
                <c:pt idx="26">
                  <c:v>114.17097697100533</c:v>
                </c:pt>
                <c:pt idx="27">
                  <c:v>114.92718809322724</c:v>
                </c:pt>
              </c:numCache>
            </c:numRef>
          </c:val>
          <c:smooth val="0"/>
          <c:extLst>
            <c:ext xmlns:c16="http://schemas.microsoft.com/office/drawing/2014/chart" uri="{C3380CC4-5D6E-409C-BE32-E72D297353CC}">
              <c16:uniqueId val="{00000001-121C-4BCC-AA67-B4239E3137E2}"/>
            </c:ext>
          </c:extLst>
        </c:ser>
        <c:ser>
          <c:idx val="2"/>
          <c:order val="2"/>
          <c:tx>
            <c:v>BD</c:v>
          </c:tx>
          <c:spPr>
            <a:ln w="12700" cap="rnd">
              <a:solidFill>
                <a:schemeClr val="accent3"/>
              </a:solidFill>
              <a:round/>
            </a:ln>
            <a:effectLst/>
          </c:spPr>
          <c:marker>
            <c:symbol val="none"/>
          </c:marker>
          <c:cat>
            <c:strRef>
              <c:f>Sheet1!$A$2:$A$29</c:f>
              <c:strCache>
                <c:ptCount val="28"/>
                <c:pt idx="0">
                  <c:v>Q1 2016</c:v>
                </c:pt>
                <c:pt idx="1">
                  <c:v>Q2 2016</c:v>
                </c:pt>
                <c:pt idx="2">
                  <c:v>Q3 2016</c:v>
                </c:pt>
                <c:pt idx="3">
                  <c:v>Q4 2016</c:v>
                </c:pt>
                <c:pt idx="4">
                  <c:v>Q1 2017</c:v>
                </c:pt>
                <c:pt idx="5">
                  <c:v>Q2 2017</c:v>
                </c:pt>
                <c:pt idx="6">
                  <c:v>Q3 2017</c:v>
                </c:pt>
                <c:pt idx="7">
                  <c:v>Q4 2017</c:v>
                </c:pt>
                <c:pt idx="8">
                  <c:v>Q1 2018</c:v>
                </c:pt>
                <c:pt idx="9">
                  <c:v>Q2 2018</c:v>
                </c:pt>
                <c:pt idx="10">
                  <c:v>Q3 2018</c:v>
                </c:pt>
                <c:pt idx="11">
                  <c:v>Q4 2018</c:v>
                </c:pt>
                <c:pt idx="12">
                  <c:v>Q1 2019</c:v>
                </c:pt>
                <c:pt idx="13">
                  <c:v>Q2 2019</c:v>
                </c:pt>
                <c:pt idx="14">
                  <c:v>Q3 2019</c:v>
                </c:pt>
                <c:pt idx="15">
                  <c:v>Q4 2019</c:v>
                </c:pt>
                <c:pt idx="16">
                  <c:v>Q1 2020</c:v>
                </c:pt>
                <c:pt idx="17">
                  <c:v>Q2 2020</c:v>
                </c:pt>
                <c:pt idx="18">
                  <c:v>Q3 2020</c:v>
                </c:pt>
                <c:pt idx="19">
                  <c:v>Q4 2020</c:v>
                </c:pt>
                <c:pt idx="20">
                  <c:v>Q1 2021</c:v>
                </c:pt>
                <c:pt idx="21">
                  <c:v>Q2 2021</c:v>
                </c:pt>
                <c:pt idx="22">
                  <c:v>Q3 2021</c:v>
                </c:pt>
                <c:pt idx="23">
                  <c:v>Q4 2021</c:v>
                </c:pt>
                <c:pt idx="24">
                  <c:v>Q1 2022</c:v>
                </c:pt>
                <c:pt idx="25">
                  <c:v>Q2 2022</c:v>
                </c:pt>
                <c:pt idx="26">
                  <c:v>Q3 2022</c:v>
                </c:pt>
                <c:pt idx="27">
                  <c:v>Q4 2022</c:v>
                </c:pt>
              </c:strCache>
            </c:strRef>
          </c:cat>
          <c:val>
            <c:numRef>
              <c:f>Sheet1!$L$2:$L$29</c:f>
              <c:numCache>
                <c:formatCode>General</c:formatCode>
                <c:ptCount val="28"/>
                <c:pt idx="0">
                  <c:v>100</c:v>
                </c:pt>
                <c:pt idx="1">
                  <c:v>100.44345407092139</c:v>
                </c:pt>
                <c:pt idx="2">
                  <c:v>100.69962856651679</c:v>
                </c:pt>
                <c:pt idx="3">
                  <c:v>101.06415953406716</c:v>
                </c:pt>
                <c:pt idx="4">
                  <c:v>102.28108606525352</c:v>
                </c:pt>
                <c:pt idx="5">
                  <c:v>103.14806807703729</c:v>
                </c:pt>
                <c:pt idx="6">
                  <c:v>103.90669361686608</c:v>
                </c:pt>
                <c:pt idx="7">
                  <c:v>104.85259873202091</c:v>
                </c:pt>
                <c:pt idx="8">
                  <c:v>104.24426570257191</c:v>
                </c:pt>
                <c:pt idx="9">
                  <c:v>104.98322558463005</c:v>
                </c:pt>
                <c:pt idx="10">
                  <c:v>104.15557488838762</c:v>
                </c:pt>
                <c:pt idx="11">
                  <c:v>104.98322558463005</c:v>
                </c:pt>
                <c:pt idx="12">
                  <c:v>105.7344276642408</c:v>
                </c:pt>
                <c:pt idx="13">
                  <c:v>105.55717627201642</c:v>
                </c:pt>
                <c:pt idx="14">
                  <c:v>105.67530045478462</c:v>
                </c:pt>
                <c:pt idx="15">
                  <c:v>105.95127084429488</c:v>
                </c:pt>
                <c:pt idx="16">
                  <c:v>104.44378747545049</c:v>
                </c:pt>
                <c:pt idx="17">
                  <c:v>94.541412489125278</c:v>
                </c:pt>
                <c:pt idx="18">
                  <c:v>103.05455852551846</c:v>
                </c:pt>
                <c:pt idx="19">
                  <c:v>103.69492964643491</c:v>
                </c:pt>
                <c:pt idx="20">
                  <c:v>102.17272959329857</c:v>
                </c:pt>
                <c:pt idx="21">
                  <c:v>104.14320245469084</c:v>
                </c:pt>
                <c:pt idx="22">
                  <c:v>104.96095520397584</c:v>
                </c:pt>
                <c:pt idx="23">
                  <c:v>104.93139159924776</c:v>
                </c:pt>
                <c:pt idx="24">
                  <c:v>105.76894024244761</c:v>
                </c:pt>
                <c:pt idx="25">
                  <c:v>105.87729671440256</c:v>
                </c:pt>
                <c:pt idx="26">
                  <c:v>106.37987799478013</c:v>
                </c:pt>
                <c:pt idx="27">
                  <c:v>105.91675826608808</c:v>
                </c:pt>
              </c:numCache>
            </c:numRef>
          </c:val>
          <c:smooth val="0"/>
          <c:extLst>
            <c:ext xmlns:c16="http://schemas.microsoft.com/office/drawing/2014/chart" uri="{C3380CC4-5D6E-409C-BE32-E72D297353CC}">
              <c16:uniqueId val="{00000002-121C-4BCC-AA67-B4239E3137E2}"/>
            </c:ext>
          </c:extLst>
        </c:ser>
        <c:ser>
          <c:idx val="3"/>
          <c:order val="3"/>
          <c:tx>
            <c:v>FR</c:v>
          </c:tx>
          <c:spPr>
            <a:ln w="12700" cap="rnd">
              <a:solidFill>
                <a:schemeClr val="accent4"/>
              </a:solidFill>
              <a:round/>
            </a:ln>
            <a:effectLst/>
          </c:spPr>
          <c:marker>
            <c:symbol val="none"/>
          </c:marker>
          <c:cat>
            <c:strRef>
              <c:f>Sheet1!$A$2:$A$29</c:f>
              <c:strCache>
                <c:ptCount val="28"/>
                <c:pt idx="0">
                  <c:v>Q1 2016</c:v>
                </c:pt>
                <c:pt idx="1">
                  <c:v>Q2 2016</c:v>
                </c:pt>
                <c:pt idx="2">
                  <c:v>Q3 2016</c:v>
                </c:pt>
                <c:pt idx="3">
                  <c:v>Q4 2016</c:v>
                </c:pt>
                <c:pt idx="4">
                  <c:v>Q1 2017</c:v>
                </c:pt>
                <c:pt idx="5">
                  <c:v>Q2 2017</c:v>
                </c:pt>
                <c:pt idx="6">
                  <c:v>Q3 2017</c:v>
                </c:pt>
                <c:pt idx="7">
                  <c:v>Q4 2017</c:v>
                </c:pt>
                <c:pt idx="8">
                  <c:v>Q1 2018</c:v>
                </c:pt>
                <c:pt idx="9">
                  <c:v>Q2 2018</c:v>
                </c:pt>
                <c:pt idx="10">
                  <c:v>Q3 2018</c:v>
                </c:pt>
                <c:pt idx="11">
                  <c:v>Q4 2018</c:v>
                </c:pt>
                <c:pt idx="12">
                  <c:v>Q1 2019</c:v>
                </c:pt>
                <c:pt idx="13">
                  <c:v>Q2 2019</c:v>
                </c:pt>
                <c:pt idx="14">
                  <c:v>Q3 2019</c:v>
                </c:pt>
                <c:pt idx="15">
                  <c:v>Q4 2019</c:v>
                </c:pt>
                <c:pt idx="16">
                  <c:v>Q1 2020</c:v>
                </c:pt>
                <c:pt idx="17">
                  <c:v>Q2 2020</c:v>
                </c:pt>
                <c:pt idx="18">
                  <c:v>Q3 2020</c:v>
                </c:pt>
                <c:pt idx="19">
                  <c:v>Q4 2020</c:v>
                </c:pt>
                <c:pt idx="20">
                  <c:v>Q1 2021</c:v>
                </c:pt>
                <c:pt idx="21">
                  <c:v>Q2 2021</c:v>
                </c:pt>
                <c:pt idx="22">
                  <c:v>Q3 2021</c:v>
                </c:pt>
                <c:pt idx="23">
                  <c:v>Q4 2021</c:v>
                </c:pt>
                <c:pt idx="24">
                  <c:v>Q1 2022</c:v>
                </c:pt>
                <c:pt idx="25">
                  <c:v>Q2 2022</c:v>
                </c:pt>
                <c:pt idx="26">
                  <c:v>Q3 2022</c:v>
                </c:pt>
                <c:pt idx="27">
                  <c:v>Q4 2022</c:v>
                </c:pt>
              </c:strCache>
            </c:strRef>
          </c:cat>
          <c:val>
            <c:numRef>
              <c:f>Sheet1!$M$2:$M$29</c:f>
              <c:numCache>
                <c:formatCode>General</c:formatCode>
                <c:ptCount val="28"/>
                <c:pt idx="0">
                  <c:v>100</c:v>
                </c:pt>
                <c:pt idx="1">
                  <c:v>99.703463120617783</c:v>
                </c:pt>
                <c:pt idx="2">
                  <c:v>99.997083841382846</c:v>
                </c:pt>
                <c:pt idx="3">
                  <c:v>100.58304946351795</c:v>
                </c:pt>
                <c:pt idx="4">
                  <c:v>101.31919725443666</c:v>
                </c:pt>
                <c:pt idx="5">
                  <c:v>102.13790878620365</c:v>
                </c:pt>
                <c:pt idx="6">
                  <c:v>103.00619501446234</c:v>
                </c:pt>
                <c:pt idx="7">
                  <c:v>103.62514968095402</c:v>
                </c:pt>
                <c:pt idx="8">
                  <c:v>103.69258584897578</c:v>
                </c:pt>
                <c:pt idx="9">
                  <c:v>104.15716636867171</c:v>
                </c:pt>
                <c:pt idx="10">
                  <c:v>104.552123601383</c:v>
                </c:pt>
                <c:pt idx="11">
                  <c:v>105.16652177003539</c:v>
                </c:pt>
                <c:pt idx="12">
                  <c:v>105.86257237996817</c:v>
                </c:pt>
                <c:pt idx="13">
                  <c:v>106.60127180967692</c:v>
                </c:pt>
                <c:pt idx="14">
                  <c:v>106.62296073939201</c:v>
                </c:pt>
                <c:pt idx="15">
                  <c:v>106.3495708690335</c:v>
                </c:pt>
                <c:pt idx="16">
                  <c:v>100.41281870424137</c:v>
                </c:pt>
                <c:pt idx="17">
                  <c:v>86.782693327646825</c:v>
                </c:pt>
                <c:pt idx="18">
                  <c:v>102.77126198586757</c:v>
                </c:pt>
                <c:pt idx="19">
                  <c:v>101.8317121314021</c:v>
                </c:pt>
                <c:pt idx="20">
                  <c:v>101.88985304383169</c:v>
                </c:pt>
                <c:pt idx="21">
                  <c:v>102.97612212872289</c:v>
                </c:pt>
                <c:pt idx="22">
                  <c:v>106.41974093575885</c:v>
                </c:pt>
                <c:pt idx="23">
                  <c:v>107.03632622337412</c:v>
                </c:pt>
                <c:pt idx="24">
                  <c:v>106.79337375858215</c:v>
                </c:pt>
                <c:pt idx="25">
                  <c:v>107.32958242431201</c:v>
                </c:pt>
                <c:pt idx="26">
                  <c:v>107.51038425857577</c:v>
                </c:pt>
                <c:pt idx="27">
                  <c:v>107.59112540028835</c:v>
                </c:pt>
              </c:numCache>
            </c:numRef>
          </c:val>
          <c:smooth val="0"/>
          <c:extLst>
            <c:ext xmlns:c16="http://schemas.microsoft.com/office/drawing/2014/chart" uri="{C3380CC4-5D6E-409C-BE32-E72D297353CC}">
              <c16:uniqueId val="{00000003-121C-4BCC-AA67-B4239E3137E2}"/>
            </c:ext>
          </c:extLst>
        </c:ser>
        <c:ser>
          <c:idx val="4"/>
          <c:order val="4"/>
          <c:tx>
            <c:v>JP</c:v>
          </c:tx>
          <c:spPr>
            <a:ln w="12700" cap="rnd">
              <a:solidFill>
                <a:schemeClr val="accent5"/>
              </a:solidFill>
              <a:round/>
            </a:ln>
            <a:effectLst/>
          </c:spPr>
          <c:marker>
            <c:symbol val="none"/>
          </c:marker>
          <c:cat>
            <c:strRef>
              <c:f>Sheet1!$A$2:$A$29</c:f>
              <c:strCache>
                <c:ptCount val="28"/>
                <c:pt idx="0">
                  <c:v>Q1 2016</c:v>
                </c:pt>
                <c:pt idx="1">
                  <c:v>Q2 2016</c:v>
                </c:pt>
                <c:pt idx="2">
                  <c:v>Q3 2016</c:v>
                </c:pt>
                <c:pt idx="3">
                  <c:v>Q4 2016</c:v>
                </c:pt>
                <c:pt idx="4">
                  <c:v>Q1 2017</c:v>
                </c:pt>
                <c:pt idx="5">
                  <c:v>Q2 2017</c:v>
                </c:pt>
                <c:pt idx="6">
                  <c:v>Q3 2017</c:v>
                </c:pt>
                <c:pt idx="7">
                  <c:v>Q4 2017</c:v>
                </c:pt>
                <c:pt idx="8">
                  <c:v>Q1 2018</c:v>
                </c:pt>
                <c:pt idx="9">
                  <c:v>Q2 2018</c:v>
                </c:pt>
                <c:pt idx="10">
                  <c:v>Q3 2018</c:v>
                </c:pt>
                <c:pt idx="11">
                  <c:v>Q4 2018</c:v>
                </c:pt>
                <c:pt idx="12">
                  <c:v>Q1 2019</c:v>
                </c:pt>
                <c:pt idx="13">
                  <c:v>Q2 2019</c:v>
                </c:pt>
                <c:pt idx="14">
                  <c:v>Q3 2019</c:v>
                </c:pt>
                <c:pt idx="15">
                  <c:v>Q4 2019</c:v>
                </c:pt>
                <c:pt idx="16">
                  <c:v>Q1 2020</c:v>
                </c:pt>
                <c:pt idx="17">
                  <c:v>Q2 2020</c:v>
                </c:pt>
                <c:pt idx="18">
                  <c:v>Q3 2020</c:v>
                </c:pt>
                <c:pt idx="19">
                  <c:v>Q4 2020</c:v>
                </c:pt>
                <c:pt idx="20">
                  <c:v>Q1 2021</c:v>
                </c:pt>
                <c:pt idx="21">
                  <c:v>Q2 2021</c:v>
                </c:pt>
                <c:pt idx="22">
                  <c:v>Q3 2021</c:v>
                </c:pt>
                <c:pt idx="23">
                  <c:v>Q4 2021</c:v>
                </c:pt>
                <c:pt idx="24">
                  <c:v>Q1 2022</c:v>
                </c:pt>
                <c:pt idx="25">
                  <c:v>Q2 2022</c:v>
                </c:pt>
                <c:pt idx="26">
                  <c:v>Q3 2022</c:v>
                </c:pt>
                <c:pt idx="27">
                  <c:v>Q4 2022</c:v>
                </c:pt>
              </c:strCache>
            </c:strRef>
          </c:cat>
          <c:val>
            <c:numRef>
              <c:f>Sheet1!$N$2:$N$29</c:f>
              <c:numCache>
                <c:formatCode>General</c:formatCode>
                <c:ptCount val="28"/>
                <c:pt idx="0">
                  <c:v>100</c:v>
                </c:pt>
                <c:pt idx="1">
                  <c:v>99.842842244875627</c:v>
                </c:pt>
                <c:pt idx="2">
                  <c:v>100.0417807841242</c:v>
                </c:pt>
                <c:pt idx="3">
                  <c:v>100.19201813551774</c:v>
                </c:pt>
                <c:pt idx="4">
                  <c:v>101.0059498863116</c:v>
                </c:pt>
                <c:pt idx="5">
                  <c:v>101.35553177397259</c:v>
                </c:pt>
                <c:pt idx="6">
                  <c:v>102.21576563932811</c:v>
                </c:pt>
                <c:pt idx="7">
                  <c:v>102.33324641306245</c:v>
                </c:pt>
                <c:pt idx="8">
                  <c:v>102.43123932989084</c:v>
                </c:pt>
                <c:pt idx="9">
                  <c:v>102.74210386547915</c:v>
                </c:pt>
                <c:pt idx="10">
                  <c:v>102.22711510144664</c:v>
                </c:pt>
                <c:pt idx="11">
                  <c:v>102.08946365763821</c:v>
                </c:pt>
                <c:pt idx="12">
                  <c:v>102.30707805975501</c:v>
                </c:pt>
                <c:pt idx="13">
                  <c:v>102.63702445523045</c:v>
                </c:pt>
                <c:pt idx="14">
                  <c:v>102.87475416419147</c:v>
                </c:pt>
                <c:pt idx="15">
                  <c:v>100.05248434189453</c:v>
                </c:pt>
                <c:pt idx="16">
                  <c:v>100.47097499630451</c:v>
                </c:pt>
                <c:pt idx="17">
                  <c:v>92.48959032870809</c:v>
                </c:pt>
                <c:pt idx="18">
                  <c:v>97.695468648817922</c:v>
                </c:pt>
                <c:pt idx="19">
                  <c:v>99.533970785561777</c:v>
                </c:pt>
                <c:pt idx="20">
                  <c:v>99.369652719377243</c:v>
                </c:pt>
                <c:pt idx="21">
                  <c:v>99.714934729520152</c:v>
                </c:pt>
                <c:pt idx="22">
                  <c:v>99.357804988190097</c:v>
                </c:pt>
                <c:pt idx="23">
                  <c:v>100.46152633841071</c:v>
                </c:pt>
                <c:pt idx="24">
                  <c:v>99.994039225586519</c:v>
                </c:pt>
                <c:pt idx="25">
                  <c:v>101.14406269036877</c:v>
                </c:pt>
                <c:pt idx="26">
                  <c:v>100.87318886113961</c:v>
                </c:pt>
                <c:pt idx="27">
                  <c:v>100.89673668823434</c:v>
                </c:pt>
              </c:numCache>
            </c:numRef>
          </c:val>
          <c:smooth val="0"/>
          <c:extLst>
            <c:ext xmlns:c16="http://schemas.microsoft.com/office/drawing/2014/chart" uri="{C3380CC4-5D6E-409C-BE32-E72D297353CC}">
              <c16:uniqueId val="{00000004-121C-4BCC-AA67-B4239E3137E2}"/>
            </c:ext>
          </c:extLst>
        </c:ser>
        <c:ser>
          <c:idx val="5"/>
          <c:order val="5"/>
          <c:tx>
            <c:v>CN</c:v>
          </c:tx>
          <c:spPr>
            <a:ln w="12700" cap="rnd">
              <a:solidFill>
                <a:schemeClr val="accent6"/>
              </a:solidFill>
              <a:round/>
            </a:ln>
            <a:effectLst/>
          </c:spPr>
          <c:marker>
            <c:symbol val="none"/>
          </c:marker>
          <c:cat>
            <c:strRef>
              <c:f>Sheet1!$A$2:$A$29</c:f>
              <c:strCache>
                <c:ptCount val="28"/>
                <c:pt idx="0">
                  <c:v>Q1 2016</c:v>
                </c:pt>
                <c:pt idx="1">
                  <c:v>Q2 2016</c:v>
                </c:pt>
                <c:pt idx="2">
                  <c:v>Q3 2016</c:v>
                </c:pt>
                <c:pt idx="3">
                  <c:v>Q4 2016</c:v>
                </c:pt>
                <c:pt idx="4">
                  <c:v>Q1 2017</c:v>
                </c:pt>
                <c:pt idx="5">
                  <c:v>Q2 2017</c:v>
                </c:pt>
                <c:pt idx="6">
                  <c:v>Q3 2017</c:v>
                </c:pt>
                <c:pt idx="7">
                  <c:v>Q4 2017</c:v>
                </c:pt>
                <c:pt idx="8">
                  <c:v>Q1 2018</c:v>
                </c:pt>
                <c:pt idx="9">
                  <c:v>Q2 2018</c:v>
                </c:pt>
                <c:pt idx="10">
                  <c:v>Q3 2018</c:v>
                </c:pt>
                <c:pt idx="11">
                  <c:v>Q4 2018</c:v>
                </c:pt>
                <c:pt idx="12">
                  <c:v>Q1 2019</c:v>
                </c:pt>
                <c:pt idx="13">
                  <c:v>Q2 2019</c:v>
                </c:pt>
                <c:pt idx="14">
                  <c:v>Q3 2019</c:v>
                </c:pt>
                <c:pt idx="15">
                  <c:v>Q4 2019</c:v>
                </c:pt>
                <c:pt idx="16">
                  <c:v>Q1 2020</c:v>
                </c:pt>
                <c:pt idx="17">
                  <c:v>Q2 2020</c:v>
                </c:pt>
                <c:pt idx="18">
                  <c:v>Q3 2020</c:v>
                </c:pt>
                <c:pt idx="19">
                  <c:v>Q4 2020</c:v>
                </c:pt>
                <c:pt idx="20">
                  <c:v>Q1 2021</c:v>
                </c:pt>
                <c:pt idx="21">
                  <c:v>Q2 2021</c:v>
                </c:pt>
                <c:pt idx="22">
                  <c:v>Q3 2021</c:v>
                </c:pt>
                <c:pt idx="23">
                  <c:v>Q4 2021</c:v>
                </c:pt>
                <c:pt idx="24">
                  <c:v>Q1 2022</c:v>
                </c:pt>
                <c:pt idx="25">
                  <c:v>Q2 2022</c:v>
                </c:pt>
                <c:pt idx="26">
                  <c:v>Q3 2022</c:v>
                </c:pt>
                <c:pt idx="27">
                  <c:v>Q4 2022</c:v>
                </c:pt>
              </c:strCache>
            </c:strRef>
          </c:cat>
          <c:val>
            <c:numRef>
              <c:f>Sheet1!$O$2:$O$29</c:f>
              <c:numCache>
                <c:formatCode>General</c:formatCode>
                <c:ptCount val="28"/>
                <c:pt idx="0">
                  <c:v>100</c:v>
                </c:pt>
                <c:pt idx="1">
                  <c:v>99.508288275998595</c:v>
                </c:pt>
                <c:pt idx="2">
                  <c:v>100.53443135959728</c:v>
                </c:pt>
                <c:pt idx="3">
                  <c:v>101.09891518793306</c:v>
                </c:pt>
                <c:pt idx="4">
                  <c:v>102.19777909178977</c:v>
                </c:pt>
                <c:pt idx="5">
                  <c:v>103.24330755624709</c:v>
                </c:pt>
                <c:pt idx="6">
                  <c:v>103.6788632166501</c:v>
                </c:pt>
                <c:pt idx="7">
                  <c:v>104.215910064141</c:v>
                </c:pt>
                <c:pt idx="8">
                  <c:v>105.12804864602346</c:v>
                </c:pt>
                <c:pt idx="9">
                  <c:v>105.95341457072919</c:v>
                </c:pt>
                <c:pt idx="10">
                  <c:v>106.68462293126446</c:v>
                </c:pt>
                <c:pt idx="11">
                  <c:v>107.04827831663097</c:v>
                </c:pt>
                <c:pt idx="12">
                  <c:v>107.12402489739338</c:v>
                </c:pt>
                <c:pt idx="13">
                  <c:v>108.18252823316612</c:v>
                </c:pt>
                <c:pt idx="14">
                  <c:v>108.58715959553275</c:v>
                </c:pt>
                <c:pt idx="15">
                  <c:v>108.9420966879205</c:v>
                </c:pt>
                <c:pt idx="16">
                  <c:v>106.6234410281842</c:v>
                </c:pt>
                <c:pt idx="17">
                  <c:v>94.971339893934271</c:v>
                </c:pt>
                <c:pt idx="18">
                  <c:v>103.53578064364592</c:v>
                </c:pt>
                <c:pt idx="19">
                  <c:v>105.74161133542196</c:v>
                </c:pt>
                <c:pt idx="20">
                  <c:v>107.12566598783644</c:v>
                </c:pt>
                <c:pt idx="21">
                  <c:v>106.49512826916757</c:v>
                </c:pt>
                <c:pt idx="22">
                  <c:v>108.01893202962374</c:v>
                </c:pt>
                <c:pt idx="23">
                  <c:v>109.82454178959887</c:v>
                </c:pt>
                <c:pt idx="24">
                  <c:v>110.47497772988986</c:v>
                </c:pt>
                <c:pt idx="25">
                  <c:v>111.4491187600741</c:v>
                </c:pt>
                <c:pt idx="26">
                  <c:v>112.09119539592076</c:v>
                </c:pt>
                <c:pt idx="27">
                  <c:v>112.10237532456411</c:v>
                </c:pt>
              </c:numCache>
            </c:numRef>
          </c:val>
          <c:smooth val="0"/>
          <c:extLst>
            <c:ext xmlns:c16="http://schemas.microsoft.com/office/drawing/2014/chart" uri="{C3380CC4-5D6E-409C-BE32-E72D297353CC}">
              <c16:uniqueId val="{00000005-121C-4BCC-AA67-B4239E3137E2}"/>
            </c:ext>
          </c:extLst>
        </c:ser>
        <c:ser>
          <c:idx val="6"/>
          <c:order val="6"/>
          <c:tx>
            <c:v>IT</c:v>
          </c:tx>
          <c:spPr>
            <a:ln w="12700" cap="rnd">
              <a:solidFill>
                <a:schemeClr val="accent1">
                  <a:lumMod val="60000"/>
                </a:schemeClr>
              </a:solidFill>
              <a:round/>
            </a:ln>
            <a:effectLst/>
          </c:spPr>
          <c:marker>
            <c:symbol val="none"/>
          </c:marker>
          <c:cat>
            <c:strRef>
              <c:f>Sheet1!$A$2:$A$29</c:f>
              <c:strCache>
                <c:ptCount val="28"/>
                <c:pt idx="0">
                  <c:v>Q1 2016</c:v>
                </c:pt>
                <c:pt idx="1">
                  <c:v>Q2 2016</c:v>
                </c:pt>
                <c:pt idx="2">
                  <c:v>Q3 2016</c:v>
                </c:pt>
                <c:pt idx="3">
                  <c:v>Q4 2016</c:v>
                </c:pt>
                <c:pt idx="4">
                  <c:v>Q1 2017</c:v>
                </c:pt>
                <c:pt idx="5">
                  <c:v>Q2 2017</c:v>
                </c:pt>
                <c:pt idx="6">
                  <c:v>Q3 2017</c:v>
                </c:pt>
                <c:pt idx="7">
                  <c:v>Q4 2017</c:v>
                </c:pt>
                <c:pt idx="8">
                  <c:v>Q1 2018</c:v>
                </c:pt>
                <c:pt idx="9">
                  <c:v>Q2 2018</c:v>
                </c:pt>
                <c:pt idx="10">
                  <c:v>Q3 2018</c:v>
                </c:pt>
                <c:pt idx="11">
                  <c:v>Q4 2018</c:v>
                </c:pt>
                <c:pt idx="12">
                  <c:v>Q1 2019</c:v>
                </c:pt>
                <c:pt idx="13">
                  <c:v>Q2 2019</c:v>
                </c:pt>
                <c:pt idx="14">
                  <c:v>Q3 2019</c:v>
                </c:pt>
                <c:pt idx="15">
                  <c:v>Q4 2019</c:v>
                </c:pt>
                <c:pt idx="16">
                  <c:v>Q1 2020</c:v>
                </c:pt>
                <c:pt idx="17">
                  <c:v>Q2 2020</c:v>
                </c:pt>
                <c:pt idx="18">
                  <c:v>Q3 2020</c:v>
                </c:pt>
                <c:pt idx="19">
                  <c:v>Q4 2020</c:v>
                </c:pt>
                <c:pt idx="20">
                  <c:v>Q1 2021</c:v>
                </c:pt>
                <c:pt idx="21">
                  <c:v>Q2 2021</c:v>
                </c:pt>
                <c:pt idx="22">
                  <c:v>Q3 2021</c:v>
                </c:pt>
                <c:pt idx="23">
                  <c:v>Q4 2021</c:v>
                </c:pt>
                <c:pt idx="24">
                  <c:v>Q1 2022</c:v>
                </c:pt>
                <c:pt idx="25">
                  <c:v>Q2 2022</c:v>
                </c:pt>
                <c:pt idx="26">
                  <c:v>Q3 2022</c:v>
                </c:pt>
                <c:pt idx="27">
                  <c:v>Q4 2022</c:v>
                </c:pt>
              </c:strCache>
            </c:strRef>
          </c:cat>
          <c:val>
            <c:numRef>
              <c:f>Sheet1!$P$2:$P$29</c:f>
              <c:numCache>
                <c:formatCode>General</c:formatCode>
                <c:ptCount val="28"/>
                <c:pt idx="0">
                  <c:v>100</c:v>
                </c:pt>
                <c:pt idx="1">
                  <c:v>100.16011638557079</c:v>
                </c:pt>
                <c:pt idx="2">
                  <c:v>100.69105130239171</c:v>
                </c:pt>
                <c:pt idx="3">
                  <c:v>100.999954971009</c:v>
                </c:pt>
                <c:pt idx="4">
                  <c:v>101.5233211850864</c:v>
                </c:pt>
                <c:pt idx="5">
                  <c:v>101.96034191375129</c:v>
                </c:pt>
                <c:pt idx="6">
                  <c:v>102.4070390851642</c:v>
                </c:pt>
                <c:pt idx="7">
                  <c:v>102.95749454861789</c:v>
                </c:pt>
                <c:pt idx="8">
                  <c:v>102.84676634360761</c:v>
                </c:pt>
                <c:pt idx="9">
                  <c:v>102.89272944666077</c:v>
                </c:pt>
                <c:pt idx="10">
                  <c:v>103.02257102125752</c:v>
                </c:pt>
                <c:pt idx="11">
                  <c:v>103.32330719735729</c:v>
                </c:pt>
                <c:pt idx="12">
                  <c:v>103.51920725982302</c:v>
                </c:pt>
                <c:pt idx="13">
                  <c:v>103.74234028121086</c:v>
                </c:pt>
                <c:pt idx="14">
                  <c:v>103.80643473862108</c:v>
                </c:pt>
                <c:pt idx="15">
                  <c:v>102.97512291956481</c:v>
                </c:pt>
                <c:pt idx="16">
                  <c:v>97.022457969748174</c:v>
                </c:pt>
                <c:pt idx="17">
                  <c:v>85.310201844847342</c:v>
                </c:pt>
                <c:pt idx="18">
                  <c:v>97.46822102911365</c:v>
                </c:pt>
                <c:pt idx="19">
                  <c:v>96.798055514039476</c:v>
                </c:pt>
                <c:pt idx="20">
                  <c:v>97.260776299804945</c:v>
                </c:pt>
                <c:pt idx="21">
                  <c:v>99.61224769394083</c:v>
                </c:pt>
                <c:pt idx="22">
                  <c:v>102.50294125536993</c:v>
                </c:pt>
                <c:pt idx="23">
                  <c:v>103.45154401535967</c:v>
                </c:pt>
                <c:pt idx="24">
                  <c:v>103.58591244064796</c:v>
                </c:pt>
                <c:pt idx="25">
                  <c:v>104.65381807521183</c:v>
                </c:pt>
                <c:pt idx="26">
                  <c:v>105.06959374269475</c:v>
                </c:pt>
                <c:pt idx="27">
                  <c:v>104.93208765899067</c:v>
                </c:pt>
              </c:numCache>
            </c:numRef>
          </c:val>
          <c:smooth val="0"/>
          <c:extLst>
            <c:ext xmlns:c16="http://schemas.microsoft.com/office/drawing/2014/chart" uri="{C3380CC4-5D6E-409C-BE32-E72D297353CC}">
              <c16:uniqueId val="{00000006-121C-4BCC-AA67-B4239E3137E2}"/>
            </c:ext>
          </c:extLst>
        </c:ser>
        <c:dLbls>
          <c:showLegendKey val="0"/>
          <c:showVal val="0"/>
          <c:showCatName val="0"/>
          <c:showSerName val="0"/>
          <c:showPercent val="0"/>
          <c:showBubbleSize val="0"/>
        </c:dLbls>
        <c:smooth val="0"/>
        <c:axId val="299884255"/>
        <c:axId val="299896719"/>
      </c:lineChart>
      <c:catAx>
        <c:axId val="29988425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299896719"/>
        <c:crossesAt val="100"/>
        <c:auto val="1"/>
        <c:lblAlgn val="ctr"/>
        <c:lblOffset val="100"/>
        <c:tickLblSkip val="8"/>
        <c:noMultiLvlLbl val="0"/>
      </c:catAx>
      <c:valAx>
        <c:axId val="299896719"/>
        <c:scaling>
          <c:orientation val="minMax"/>
          <c:max val="115"/>
          <c:min val="80"/>
        </c:scaling>
        <c:delete val="0"/>
        <c:axPos val="l"/>
        <c:title>
          <c:tx>
            <c:rich>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r>
                  <a:rPr lang="en-US" b="1"/>
                  <a:t>GDP: Q1=2016=100</a:t>
                </a:r>
              </a:p>
            </c:rich>
          </c:tx>
          <c:layout>
            <c:manualLayout>
              <c:xMode val="edge"/>
              <c:yMode val="edge"/>
              <c:x val="1.2396288968109816E-2"/>
              <c:y val="0.3002622702180988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299884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rgbClr val="00206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01241771008129"/>
          <c:y val="5.0433365336047628E-2"/>
          <c:w val="0.7679855427907577"/>
          <c:h val="0.72399876565100496"/>
        </c:manualLayout>
      </c:layout>
      <c:areaChart>
        <c:grouping val="standard"/>
        <c:varyColors val="0"/>
        <c:ser>
          <c:idx val="2"/>
          <c:order val="0"/>
          <c:tx>
            <c:v>British</c:v>
          </c:tx>
          <c:spPr>
            <a:solidFill>
              <a:schemeClr val="accent1">
                <a:alpha val="50000"/>
              </a:schemeClr>
            </a:solidFill>
          </c:spPr>
          <c:cat>
            <c:strRef>
              <c:f>Migration!$H$2:$H$34</c:f>
              <c:strCach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strCache>
            </c:strRef>
          </c:cat>
          <c:val>
            <c:numRef>
              <c:f>Migration!$F$2:$F$34</c:f>
              <c:numCache>
                <c:formatCode>General</c:formatCode>
                <c:ptCount val="33"/>
                <c:pt idx="0">
                  <c:v>-30</c:v>
                </c:pt>
                <c:pt idx="1">
                  <c:v>-44</c:v>
                </c:pt>
                <c:pt idx="2">
                  <c:v>-62</c:v>
                </c:pt>
                <c:pt idx="3">
                  <c:v>-62</c:v>
                </c:pt>
                <c:pt idx="4">
                  <c:v>-16</c:v>
                </c:pt>
                <c:pt idx="5">
                  <c:v>-51</c:v>
                </c:pt>
                <c:pt idx="6">
                  <c:v>-62</c:v>
                </c:pt>
                <c:pt idx="7">
                  <c:v>-59</c:v>
                </c:pt>
                <c:pt idx="8">
                  <c:v>-22</c:v>
                </c:pt>
                <c:pt idx="9">
                  <c:v>-24</c:v>
                </c:pt>
                <c:pt idx="10">
                  <c:v>-62</c:v>
                </c:pt>
                <c:pt idx="11">
                  <c:v>-48</c:v>
                </c:pt>
                <c:pt idx="12">
                  <c:v>-88</c:v>
                </c:pt>
                <c:pt idx="13">
                  <c:v>-91</c:v>
                </c:pt>
                <c:pt idx="14">
                  <c:v>-104</c:v>
                </c:pt>
                <c:pt idx="15">
                  <c:v>-88</c:v>
                </c:pt>
                <c:pt idx="16">
                  <c:v>-124</c:v>
                </c:pt>
                <c:pt idx="17">
                  <c:v>-97</c:v>
                </c:pt>
                <c:pt idx="18">
                  <c:v>-87</c:v>
                </c:pt>
                <c:pt idx="19">
                  <c:v>-44</c:v>
                </c:pt>
                <c:pt idx="20">
                  <c:v>-43</c:v>
                </c:pt>
                <c:pt idx="21">
                  <c:v>-70</c:v>
                </c:pt>
                <c:pt idx="22">
                  <c:v>-63</c:v>
                </c:pt>
                <c:pt idx="23">
                  <c:v>-57</c:v>
                </c:pt>
                <c:pt idx="24">
                  <c:v>-55</c:v>
                </c:pt>
                <c:pt idx="25">
                  <c:v>-40</c:v>
                </c:pt>
                <c:pt idx="26">
                  <c:v>-60</c:v>
                </c:pt>
                <c:pt idx="27">
                  <c:v>-48</c:v>
                </c:pt>
                <c:pt idx="28">
                  <c:v>-48</c:v>
                </c:pt>
                <c:pt idx="29">
                  <c:v>-61</c:v>
                </c:pt>
                <c:pt idx="30">
                  <c:v>11</c:v>
                </c:pt>
                <c:pt idx="31">
                  <c:v>4</c:v>
                </c:pt>
                <c:pt idx="32">
                  <c:v>45</c:v>
                </c:pt>
              </c:numCache>
            </c:numRef>
          </c:val>
          <c:extLst>
            <c:ext xmlns:c16="http://schemas.microsoft.com/office/drawing/2014/chart" uri="{C3380CC4-5D6E-409C-BE32-E72D297353CC}">
              <c16:uniqueId val="{00000000-79E4-4C64-98DF-F03A73D0CF0D}"/>
            </c:ext>
          </c:extLst>
        </c:ser>
        <c:ser>
          <c:idx val="3"/>
          <c:order val="1"/>
          <c:tx>
            <c:v>EU-27</c:v>
          </c:tx>
          <c:spPr>
            <a:solidFill>
              <a:schemeClr val="accent2">
                <a:alpha val="50000"/>
              </a:schemeClr>
            </a:solidFill>
          </c:spPr>
          <c:cat>
            <c:strRef>
              <c:f>Migration!$H$2:$H$34</c:f>
              <c:strCach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strCache>
            </c:strRef>
          </c:cat>
          <c:val>
            <c:numRef>
              <c:f>Migration!$B$2:$B$34</c:f>
              <c:numCache>
                <c:formatCode>General</c:formatCode>
                <c:ptCount val="33"/>
                <c:pt idx="0">
                  <c:v>0</c:v>
                </c:pt>
                <c:pt idx="1">
                  <c:v>-1</c:v>
                </c:pt>
                <c:pt idx="2">
                  <c:v>5</c:v>
                </c:pt>
                <c:pt idx="3">
                  <c:v>4</c:v>
                </c:pt>
                <c:pt idx="4">
                  <c:v>9</c:v>
                </c:pt>
                <c:pt idx="5">
                  <c:v>23</c:v>
                </c:pt>
                <c:pt idx="6">
                  <c:v>28</c:v>
                </c:pt>
                <c:pt idx="7">
                  <c:v>18</c:v>
                </c:pt>
                <c:pt idx="8">
                  <c:v>33</c:v>
                </c:pt>
                <c:pt idx="9">
                  <c:v>8</c:v>
                </c:pt>
                <c:pt idx="10">
                  <c:v>6</c:v>
                </c:pt>
                <c:pt idx="11">
                  <c:v>7</c:v>
                </c:pt>
                <c:pt idx="12">
                  <c:v>7</c:v>
                </c:pt>
                <c:pt idx="13">
                  <c:v>15</c:v>
                </c:pt>
                <c:pt idx="14">
                  <c:v>84</c:v>
                </c:pt>
                <c:pt idx="15">
                  <c:v>96</c:v>
                </c:pt>
                <c:pt idx="16">
                  <c:v>104</c:v>
                </c:pt>
                <c:pt idx="17">
                  <c:v>127</c:v>
                </c:pt>
                <c:pt idx="18">
                  <c:v>63</c:v>
                </c:pt>
                <c:pt idx="19">
                  <c:v>58</c:v>
                </c:pt>
                <c:pt idx="20">
                  <c:v>77</c:v>
                </c:pt>
                <c:pt idx="21">
                  <c:v>82</c:v>
                </c:pt>
                <c:pt idx="22">
                  <c:v>82</c:v>
                </c:pt>
                <c:pt idx="23">
                  <c:v>123</c:v>
                </c:pt>
                <c:pt idx="24">
                  <c:v>174</c:v>
                </c:pt>
                <c:pt idx="25">
                  <c:v>184</c:v>
                </c:pt>
                <c:pt idx="26">
                  <c:v>133</c:v>
                </c:pt>
                <c:pt idx="27">
                  <c:v>99</c:v>
                </c:pt>
                <c:pt idx="28">
                  <c:v>75</c:v>
                </c:pt>
                <c:pt idx="29">
                  <c:v>50</c:v>
                </c:pt>
                <c:pt idx="30">
                  <c:v>26</c:v>
                </c:pt>
                <c:pt idx="31">
                  <c:v>12</c:v>
                </c:pt>
                <c:pt idx="32">
                  <c:v>-51</c:v>
                </c:pt>
              </c:numCache>
            </c:numRef>
          </c:val>
          <c:extLst>
            <c:ext xmlns:c16="http://schemas.microsoft.com/office/drawing/2014/chart" uri="{C3380CC4-5D6E-409C-BE32-E72D297353CC}">
              <c16:uniqueId val="{00000001-79E4-4C64-98DF-F03A73D0CF0D}"/>
            </c:ext>
          </c:extLst>
        </c:ser>
        <c:ser>
          <c:idx val="1"/>
          <c:order val="2"/>
          <c:tx>
            <c:v>RoW</c:v>
          </c:tx>
          <c:spPr>
            <a:solidFill>
              <a:schemeClr val="accent3">
                <a:alpha val="17000"/>
              </a:schemeClr>
            </a:solidFill>
          </c:spPr>
          <c:cat>
            <c:strRef>
              <c:f>Migration!$H$2:$H$34</c:f>
              <c:strCach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strCache>
            </c:strRef>
          </c:cat>
          <c:val>
            <c:numRef>
              <c:f>Migration!$G$2:$G$34</c:f>
              <c:numCache>
                <c:formatCode>General</c:formatCode>
                <c:ptCount val="33"/>
                <c:pt idx="0">
                  <c:v>0</c:v>
                </c:pt>
                <c:pt idx="1">
                  <c:v>90</c:v>
                </c:pt>
                <c:pt idx="2">
                  <c:v>44</c:v>
                </c:pt>
                <c:pt idx="3">
                  <c:v>58</c:v>
                </c:pt>
                <c:pt idx="4">
                  <c:v>85</c:v>
                </c:pt>
                <c:pt idx="5">
                  <c:v>104</c:v>
                </c:pt>
                <c:pt idx="6">
                  <c:v>88</c:v>
                </c:pt>
                <c:pt idx="7">
                  <c:v>89</c:v>
                </c:pt>
                <c:pt idx="8">
                  <c:v>129</c:v>
                </c:pt>
                <c:pt idx="9">
                  <c:v>179</c:v>
                </c:pt>
                <c:pt idx="10">
                  <c:v>214</c:v>
                </c:pt>
                <c:pt idx="11">
                  <c:v>213</c:v>
                </c:pt>
                <c:pt idx="12">
                  <c:v>234</c:v>
                </c:pt>
                <c:pt idx="13">
                  <c:v>224</c:v>
                </c:pt>
                <c:pt idx="14">
                  <c:v>265</c:v>
                </c:pt>
                <c:pt idx="15">
                  <c:v>197</c:v>
                </c:pt>
                <c:pt idx="16">
                  <c:v>218</c:v>
                </c:pt>
                <c:pt idx="17">
                  <c:v>203</c:v>
                </c:pt>
                <c:pt idx="18">
                  <c:v>187</c:v>
                </c:pt>
                <c:pt idx="19">
                  <c:v>184</c:v>
                </c:pt>
                <c:pt idx="20">
                  <c:v>217</c:v>
                </c:pt>
                <c:pt idx="21">
                  <c:v>204</c:v>
                </c:pt>
                <c:pt idx="22">
                  <c:v>157</c:v>
                </c:pt>
                <c:pt idx="23">
                  <c:v>143</c:v>
                </c:pt>
                <c:pt idx="24">
                  <c:v>194</c:v>
                </c:pt>
                <c:pt idx="25">
                  <c:v>188</c:v>
                </c:pt>
                <c:pt idx="26">
                  <c:v>175</c:v>
                </c:pt>
                <c:pt idx="27">
                  <c:v>234</c:v>
                </c:pt>
                <c:pt idx="28">
                  <c:v>233</c:v>
                </c:pt>
                <c:pt idx="29">
                  <c:v>277</c:v>
                </c:pt>
                <c:pt idx="30">
                  <c:v>51</c:v>
                </c:pt>
                <c:pt idx="31">
                  <c:v>157</c:v>
                </c:pt>
                <c:pt idx="32">
                  <c:v>509</c:v>
                </c:pt>
              </c:numCache>
            </c:numRef>
          </c:val>
          <c:extLst>
            <c:ext xmlns:c16="http://schemas.microsoft.com/office/drawing/2014/chart" uri="{C3380CC4-5D6E-409C-BE32-E72D297353CC}">
              <c16:uniqueId val="{00000002-79E4-4C64-98DF-F03A73D0CF0D}"/>
            </c:ext>
          </c:extLst>
        </c:ser>
        <c:dLbls>
          <c:showLegendKey val="0"/>
          <c:showVal val="0"/>
          <c:showCatName val="0"/>
          <c:showSerName val="0"/>
          <c:showPercent val="0"/>
          <c:showBubbleSize val="0"/>
        </c:dLbls>
        <c:axId val="610928896"/>
        <c:axId val="598269952"/>
      </c:areaChart>
      <c:lineChart>
        <c:grouping val="standard"/>
        <c:varyColors val="0"/>
        <c:ser>
          <c:idx val="0"/>
          <c:order val="3"/>
          <c:tx>
            <c:v>Net Migration</c:v>
          </c:tx>
          <c:spPr>
            <a:ln w="38100">
              <a:solidFill>
                <a:schemeClr val="accent4"/>
              </a:solidFill>
            </a:ln>
          </c:spPr>
          <c:marker>
            <c:symbol val="none"/>
          </c:marker>
          <c:val>
            <c:numRef>
              <c:f>Migration!$E$2:$E$34</c:f>
              <c:numCache>
                <c:formatCode>General</c:formatCode>
                <c:ptCount val="33"/>
                <c:pt idx="0">
                  <c:v>36</c:v>
                </c:pt>
                <c:pt idx="1">
                  <c:v>44</c:v>
                </c:pt>
                <c:pt idx="2">
                  <c:v>-13</c:v>
                </c:pt>
                <c:pt idx="3">
                  <c:v>-1</c:v>
                </c:pt>
                <c:pt idx="4">
                  <c:v>77</c:v>
                </c:pt>
                <c:pt idx="5">
                  <c:v>76</c:v>
                </c:pt>
                <c:pt idx="6">
                  <c:v>55</c:v>
                </c:pt>
                <c:pt idx="7">
                  <c:v>48</c:v>
                </c:pt>
                <c:pt idx="8">
                  <c:v>140</c:v>
                </c:pt>
                <c:pt idx="9">
                  <c:v>163</c:v>
                </c:pt>
                <c:pt idx="10">
                  <c:v>158</c:v>
                </c:pt>
                <c:pt idx="11">
                  <c:v>171</c:v>
                </c:pt>
                <c:pt idx="12">
                  <c:v>153</c:v>
                </c:pt>
                <c:pt idx="13">
                  <c:v>148</c:v>
                </c:pt>
                <c:pt idx="14">
                  <c:v>268</c:v>
                </c:pt>
                <c:pt idx="15">
                  <c:v>267</c:v>
                </c:pt>
                <c:pt idx="16">
                  <c:v>265</c:v>
                </c:pt>
                <c:pt idx="17">
                  <c:v>273</c:v>
                </c:pt>
                <c:pt idx="18">
                  <c:v>229</c:v>
                </c:pt>
                <c:pt idx="19">
                  <c:v>229</c:v>
                </c:pt>
                <c:pt idx="20">
                  <c:v>256</c:v>
                </c:pt>
                <c:pt idx="21">
                  <c:v>205</c:v>
                </c:pt>
                <c:pt idx="22">
                  <c:v>177</c:v>
                </c:pt>
                <c:pt idx="23">
                  <c:v>209</c:v>
                </c:pt>
                <c:pt idx="24">
                  <c:v>313</c:v>
                </c:pt>
                <c:pt idx="25">
                  <c:v>332</c:v>
                </c:pt>
                <c:pt idx="26">
                  <c:v>249</c:v>
                </c:pt>
                <c:pt idx="27">
                  <c:v>285</c:v>
                </c:pt>
                <c:pt idx="28">
                  <c:v>260</c:v>
                </c:pt>
                <c:pt idx="29">
                  <c:v>313</c:v>
                </c:pt>
                <c:pt idx="30">
                  <c:v>88</c:v>
                </c:pt>
                <c:pt idx="31">
                  <c:v>173</c:v>
                </c:pt>
                <c:pt idx="32">
                  <c:v>503</c:v>
                </c:pt>
              </c:numCache>
            </c:numRef>
          </c:val>
          <c:smooth val="0"/>
          <c:extLst>
            <c:ext xmlns:c16="http://schemas.microsoft.com/office/drawing/2014/chart" uri="{C3380CC4-5D6E-409C-BE32-E72D297353CC}">
              <c16:uniqueId val="{00000003-79E4-4C64-98DF-F03A73D0CF0D}"/>
            </c:ext>
          </c:extLst>
        </c:ser>
        <c:dLbls>
          <c:showLegendKey val="0"/>
          <c:showVal val="0"/>
          <c:showCatName val="0"/>
          <c:showSerName val="0"/>
          <c:showPercent val="0"/>
          <c:showBubbleSize val="0"/>
        </c:dLbls>
        <c:marker val="1"/>
        <c:smooth val="0"/>
        <c:axId val="610928896"/>
        <c:axId val="598269952"/>
      </c:lineChart>
      <c:dateAx>
        <c:axId val="610928896"/>
        <c:scaling>
          <c:orientation val="minMax"/>
        </c:scaling>
        <c:delete val="0"/>
        <c:axPos val="b"/>
        <c:numFmt formatCode="General" sourceLinked="0"/>
        <c:majorTickMark val="none"/>
        <c:minorTickMark val="none"/>
        <c:tickLblPos val="low"/>
        <c:spPr>
          <a:ln w="19050">
            <a:solidFill>
              <a:srgbClr val="323232"/>
            </a:solidFill>
          </a:ln>
        </c:spPr>
        <c:txPr>
          <a:bodyPr rot="-5400000" vert="horz"/>
          <a:lstStyle/>
          <a:p>
            <a:pPr>
              <a:defRPr/>
            </a:pPr>
            <a:endParaRPr lang="en-US"/>
          </a:p>
        </c:txPr>
        <c:crossAx val="598269952"/>
        <c:crosses val="autoZero"/>
        <c:auto val="0"/>
        <c:lblOffset val="100"/>
        <c:baseTimeUnit val="days"/>
        <c:majorUnit val="8"/>
      </c:dateAx>
      <c:valAx>
        <c:axId val="598269952"/>
        <c:scaling>
          <c:orientation val="minMax"/>
        </c:scaling>
        <c:delete val="0"/>
        <c:axPos val="l"/>
        <c:title>
          <c:tx>
            <c:rich>
              <a:bodyPr rot="-5400000" vert="horz"/>
              <a:lstStyle/>
              <a:p>
                <a:pPr>
                  <a:defRPr b="1"/>
                </a:pPr>
                <a:r>
                  <a:rPr lang="en-US" b="1"/>
                  <a:t>Net Migration (000s)</a:t>
                </a:r>
              </a:p>
            </c:rich>
          </c:tx>
          <c:layout>
            <c:manualLayout>
              <c:xMode val="edge"/>
              <c:yMode val="edge"/>
              <c:x val="7.0628883254000038E-4"/>
              <c:y val="0.20335155131006472"/>
            </c:manualLayout>
          </c:layout>
          <c:overlay val="0"/>
        </c:title>
        <c:numFmt formatCode="#,##0" sourceLinked="0"/>
        <c:majorTickMark val="out"/>
        <c:minorTickMark val="none"/>
        <c:tickLblPos val="nextTo"/>
        <c:spPr>
          <a:ln w="19050"/>
        </c:spPr>
        <c:crossAx val="610928896"/>
        <c:crosses val="autoZero"/>
        <c:crossBetween val="between"/>
      </c:valAx>
      <c:spPr>
        <a:solidFill>
          <a:schemeClr val="bg1"/>
        </a:solidFill>
      </c:spPr>
    </c:plotArea>
    <c:legend>
      <c:legendPos val="b"/>
      <c:layout>
        <c:manualLayout>
          <c:xMode val="edge"/>
          <c:yMode val="edge"/>
          <c:x val="0.23427383506657495"/>
          <c:y val="0.88790903364351603"/>
          <c:w val="0.72438094746353432"/>
          <c:h val="0.10953423871018526"/>
        </c:manualLayout>
      </c:layout>
      <c:overlay val="0"/>
      <c:txPr>
        <a:bodyPr/>
        <a:lstStyle/>
        <a:p>
          <a:pPr>
            <a:defRPr b="1"/>
          </a:pPr>
          <a:endParaRPr lang="en-US"/>
        </a:p>
      </c:txPr>
    </c:legend>
    <c:plotVisOnly val="1"/>
    <c:dispBlanksAs val="gap"/>
    <c:showDLblsOverMax val="0"/>
  </c:chart>
  <c:spPr>
    <a:solidFill>
      <a:schemeClr val="bg1"/>
    </a:solidFill>
    <a:ln>
      <a:noFill/>
    </a:ln>
  </c:spPr>
  <c:txPr>
    <a:bodyPr/>
    <a:lstStyle/>
    <a:p>
      <a:pPr>
        <a:defRPr sz="1200">
          <a:solidFill>
            <a:srgbClr val="002060"/>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Fig1!$B$7</c:f>
              <c:strCache>
                <c:ptCount val="1"/>
                <c:pt idx="0">
                  <c:v>Percentage of GDP, 2021</c:v>
                </c:pt>
              </c:strCache>
            </c:strRef>
          </c:tx>
          <c:spPr>
            <a:solidFill>
              <a:srgbClr val="00B0F0"/>
            </a:solidFill>
            <a:ln>
              <a:noFill/>
            </a:ln>
            <a:effectLst/>
          </c:spPr>
          <c:invertIfNegative val="0"/>
          <c:dPt>
            <c:idx val="6"/>
            <c:invertIfNegative val="0"/>
            <c:bubble3D val="0"/>
            <c:spPr>
              <a:solidFill>
                <a:srgbClr val="002060"/>
              </a:solidFill>
              <a:ln>
                <a:noFill/>
              </a:ln>
              <a:effectLst/>
            </c:spPr>
            <c:extLst>
              <c:ext xmlns:c16="http://schemas.microsoft.com/office/drawing/2014/chart" uri="{C3380CC4-5D6E-409C-BE32-E72D297353CC}">
                <c16:uniqueId val="{00000001-BF9D-4C50-92C8-9EDBCA34C2A5}"/>
              </c:ext>
            </c:extLst>
          </c:dPt>
          <c:cat>
            <c:strRef>
              <c:f>'Fig1'!$A$8:$A$16</c:f>
              <c:strCache>
                <c:ptCount val="9"/>
                <c:pt idx="0">
                  <c:v>Japan</c:v>
                </c:pt>
                <c:pt idx="1">
                  <c:v>Italy</c:v>
                </c:pt>
                <c:pt idx="2">
                  <c:v>Group of Seven (G7)</c:v>
                </c:pt>
                <c:pt idx="3">
                  <c:v>United States</c:v>
                </c:pt>
                <c:pt idx="4">
                  <c:v>Canada</c:v>
                </c:pt>
                <c:pt idx="5">
                  <c:v>France</c:v>
                </c:pt>
                <c:pt idx="6">
                  <c:v>UK</c:v>
                </c:pt>
                <c:pt idx="7">
                  <c:v>EU 27</c:v>
                </c:pt>
                <c:pt idx="8">
                  <c:v>Germany</c:v>
                </c:pt>
              </c:strCache>
            </c:strRef>
          </c:cat>
          <c:val>
            <c:numRef>
              <c:f>'Fig1'!$B$8:$B$16</c:f>
              <c:numCache>
                <c:formatCode>0.0</c:formatCode>
                <c:ptCount val="9"/>
                <c:pt idx="0" formatCode="General">
                  <c:v>262.5</c:v>
                </c:pt>
                <c:pt idx="1">
                  <c:v>150.9</c:v>
                </c:pt>
                <c:pt idx="2">
                  <c:v>134.69999999999999</c:v>
                </c:pt>
                <c:pt idx="3">
                  <c:v>128.1</c:v>
                </c:pt>
                <c:pt idx="4">
                  <c:v>112.9</c:v>
                </c:pt>
                <c:pt idx="5">
                  <c:v>112.6</c:v>
                </c:pt>
                <c:pt idx="6">
                  <c:v>105.9</c:v>
                </c:pt>
                <c:pt idx="7">
                  <c:v>89.8</c:v>
                </c:pt>
                <c:pt idx="8">
                  <c:v>69.599999999999994</c:v>
                </c:pt>
              </c:numCache>
            </c:numRef>
          </c:val>
          <c:extLst>
            <c:ext xmlns:c16="http://schemas.microsoft.com/office/drawing/2014/chart" uri="{C3380CC4-5D6E-409C-BE32-E72D297353CC}">
              <c16:uniqueId val="{00000002-BF9D-4C50-92C8-9EDBCA34C2A5}"/>
            </c:ext>
          </c:extLst>
        </c:ser>
        <c:dLbls>
          <c:showLegendKey val="0"/>
          <c:showVal val="0"/>
          <c:showCatName val="0"/>
          <c:showSerName val="0"/>
          <c:showPercent val="0"/>
          <c:showBubbleSize val="0"/>
        </c:dLbls>
        <c:gapWidth val="182"/>
        <c:axId val="245336463"/>
        <c:axId val="1"/>
      </c:barChart>
      <c:catAx>
        <c:axId val="245336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en-GB"/>
                  <a:t>General government gross debt, % of GDP</a:t>
                </a:r>
              </a:p>
            </c:rich>
          </c:tx>
          <c:layout>
            <c:manualLayout>
              <c:xMode val="edge"/>
              <c:yMode val="edge"/>
              <c:x val="0.36030559831071191"/>
              <c:y val="0.93338476315139429"/>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45336463"/>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200">
          <a:solidFill>
            <a:srgbClr val="002060"/>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57055448844339"/>
          <c:y val="3.8599077757619782E-2"/>
          <c:w val="0.82823400709806272"/>
          <c:h val="0.783627444936288"/>
        </c:manualLayout>
      </c:layout>
      <c:lineChart>
        <c:grouping val="standard"/>
        <c:varyColors val="0"/>
        <c:ser>
          <c:idx val="0"/>
          <c:order val="0"/>
          <c:tx>
            <c:strRef>
              <c:f>'R&amp;D (2)'!$P$172</c:f>
              <c:strCache>
                <c:ptCount val="1"/>
                <c:pt idx="0">
                  <c:v>UK</c:v>
                </c:pt>
              </c:strCache>
            </c:strRef>
          </c:tx>
          <c:spPr>
            <a:ln w="38100">
              <a:solidFill>
                <a:schemeClr val="tx1"/>
              </a:solidFill>
            </a:ln>
          </c:spPr>
          <c:marker>
            <c:symbol val="none"/>
          </c:marker>
          <c:cat>
            <c:strRef>
              <c:f>'R&amp;D (2)'!$A$46:$A$168</c:f>
              <c:strCache>
                <c:ptCount val="123"/>
                <c:pt idx="0">
                  <c:v>Q1 1991</c:v>
                </c:pt>
                <c:pt idx="1">
                  <c:v>Q2 1991</c:v>
                </c:pt>
                <c:pt idx="2">
                  <c:v>Q3 1991</c:v>
                </c:pt>
                <c:pt idx="3">
                  <c:v>Q4 1991</c:v>
                </c:pt>
                <c:pt idx="4">
                  <c:v>Q1 1992</c:v>
                </c:pt>
                <c:pt idx="5">
                  <c:v>Q2 1992</c:v>
                </c:pt>
                <c:pt idx="6">
                  <c:v>Q3 1992</c:v>
                </c:pt>
                <c:pt idx="7">
                  <c:v>Q4 1992</c:v>
                </c:pt>
                <c:pt idx="8">
                  <c:v>Q1 1993</c:v>
                </c:pt>
                <c:pt idx="9">
                  <c:v>Q2 1993</c:v>
                </c:pt>
                <c:pt idx="10">
                  <c:v>Q3 1993</c:v>
                </c:pt>
                <c:pt idx="11">
                  <c:v>Q4 1993</c:v>
                </c:pt>
                <c:pt idx="12">
                  <c:v>Q1 1994</c:v>
                </c:pt>
                <c:pt idx="13">
                  <c:v>Q2 1994</c:v>
                </c:pt>
                <c:pt idx="14">
                  <c:v>Q3 1994</c:v>
                </c:pt>
                <c:pt idx="15">
                  <c:v>Q4 1994</c:v>
                </c:pt>
                <c:pt idx="16">
                  <c:v>Q1 1995</c:v>
                </c:pt>
                <c:pt idx="17">
                  <c:v>Q2 1995</c:v>
                </c:pt>
                <c:pt idx="18">
                  <c:v>Q3 1995</c:v>
                </c:pt>
                <c:pt idx="19">
                  <c:v>Q4 1995</c:v>
                </c:pt>
                <c:pt idx="20">
                  <c:v>Q1 1996</c:v>
                </c:pt>
                <c:pt idx="21">
                  <c:v>Q2 1996</c:v>
                </c:pt>
                <c:pt idx="22">
                  <c:v>Q3 1996</c:v>
                </c:pt>
                <c:pt idx="23">
                  <c:v>Q4 1996</c:v>
                </c:pt>
                <c:pt idx="24">
                  <c:v>Q1 1997</c:v>
                </c:pt>
                <c:pt idx="25">
                  <c:v>Q2 1997</c:v>
                </c:pt>
                <c:pt idx="26">
                  <c:v>Q3 1997</c:v>
                </c:pt>
                <c:pt idx="27">
                  <c:v>Q4 1997</c:v>
                </c:pt>
                <c:pt idx="28">
                  <c:v>Q1 1998</c:v>
                </c:pt>
                <c:pt idx="29">
                  <c:v>Q2 1998</c:v>
                </c:pt>
                <c:pt idx="30">
                  <c:v>Q3 1998</c:v>
                </c:pt>
                <c:pt idx="31">
                  <c:v>Q4 1998</c:v>
                </c:pt>
                <c:pt idx="32">
                  <c:v>Q1 1999</c:v>
                </c:pt>
                <c:pt idx="33">
                  <c:v>Q2 1999</c:v>
                </c:pt>
                <c:pt idx="34">
                  <c:v>Q3 1999</c:v>
                </c:pt>
                <c:pt idx="35">
                  <c:v>Q4 1999</c:v>
                </c:pt>
                <c:pt idx="36">
                  <c:v>Q1 2000</c:v>
                </c:pt>
                <c:pt idx="37">
                  <c:v>Q2 2000</c:v>
                </c:pt>
                <c:pt idx="38">
                  <c:v>Q3 2000</c:v>
                </c:pt>
                <c:pt idx="39">
                  <c:v>Q4 2000</c:v>
                </c:pt>
                <c:pt idx="40">
                  <c:v>Q1 2001</c:v>
                </c:pt>
                <c:pt idx="41">
                  <c:v>Q2 2001</c:v>
                </c:pt>
                <c:pt idx="42">
                  <c:v>Q3 2001</c:v>
                </c:pt>
                <c:pt idx="43">
                  <c:v>Q4 2001</c:v>
                </c:pt>
                <c:pt idx="44">
                  <c:v>Q1 2002</c:v>
                </c:pt>
                <c:pt idx="45">
                  <c:v>Q2 2002</c:v>
                </c:pt>
                <c:pt idx="46">
                  <c:v>Q3 2002</c:v>
                </c:pt>
                <c:pt idx="47">
                  <c:v>Q4 2002</c:v>
                </c:pt>
                <c:pt idx="48">
                  <c:v>Q1 2003</c:v>
                </c:pt>
                <c:pt idx="49">
                  <c:v>Q2 2003</c:v>
                </c:pt>
                <c:pt idx="50">
                  <c:v>Q3 2003</c:v>
                </c:pt>
                <c:pt idx="51">
                  <c:v>Q4 2003</c:v>
                </c:pt>
                <c:pt idx="52">
                  <c:v>Q1 2004</c:v>
                </c:pt>
                <c:pt idx="53">
                  <c:v>Q2 2004</c:v>
                </c:pt>
                <c:pt idx="54">
                  <c:v>Q3 2004</c:v>
                </c:pt>
                <c:pt idx="55">
                  <c:v>Q4 2004</c:v>
                </c:pt>
                <c:pt idx="56">
                  <c:v>Q1 2005</c:v>
                </c:pt>
                <c:pt idx="57">
                  <c:v>Q2 2005</c:v>
                </c:pt>
                <c:pt idx="58">
                  <c:v>Q3 2005</c:v>
                </c:pt>
                <c:pt idx="59">
                  <c:v>Q4 2005</c:v>
                </c:pt>
                <c:pt idx="60">
                  <c:v>Q1 2006</c:v>
                </c:pt>
                <c:pt idx="61">
                  <c:v>Q2 2006</c:v>
                </c:pt>
                <c:pt idx="62">
                  <c:v>Q3 2006</c:v>
                </c:pt>
                <c:pt idx="63">
                  <c:v>Q4 2006</c:v>
                </c:pt>
                <c:pt idx="64">
                  <c:v>Q1 2007</c:v>
                </c:pt>
                <c:pt idx="65">
                  <c:v>Q2 2007</c:v>
                </c:pt>
                <c:pt idx="66">
                  <c:v>Q3 2007</c:v>
                </c:pt>
                <c:pt idx="67">
                  <c:v>Q4 2007</c:v>
                </c:pt>
                <c:pt idx="68">
                  <c:v>Q1 2008</c:v>
                </c:pt>
                <c:pt idx="69">
                  <c:v>Q2 2008</c:v>
                </c:pt>
                <c:pt idx="70">
                  <c:v>Q3 2008</c:v>
                </c:pt>
                <c:pt idx="71">
                  <c:v>Q4 2008</c:v>
                </c:pt>
                <c:pt idx="72">
                  <c:v>Q1 2009</c:v>
                </c:pt>
                <c:pt idx="73">
                  <c:v>Q2 2009</c:v>
                </c:pt>
                <c:pt idx="74">
                  <c:v>Q3 2009</c:v>
                </c:pt>
                <c:pt idx="75">
                  <c:v>Q4 2009</c:v>
                </c:pt>
                <c:pt idx="76">
                  <c:v>Q1 2010</c:v>
                </c:pt>
                <c:pt idx="77">
                  <c:v>Q2 2010</c:v>
                </c:pt>
                <c:pt idx="78">
                  <c:v>Q3 2010</c:v>
                </c:pt>
                <c:pt idx="79">
                  <c:v>Q4 2010</c:v>
                </c:pt>
                <c:pt idx="80">
                  <c:v>Q1 2011</c:v>
                </c:pt>
                <c:pt idx="81">
                  <c:v>Q2 2011</c:v>
                </c:pt>
                <c:pt idx="82">
                  <c:v>Q3 2011</c:v>
                </c:pt>
                <c:pt idx="83">
                  <c:v>Q4 2011</c:v>
                </c:pt>
                <c:pt idx="84">
                  <c:v>Q1 2012</c:v>
                </c:pt>
                <c:pt idx="85">
                  <c:v>Q2 2012</c:v>
                </c:pt>
                <c:pt idx="86">
                  <c:v>Q3 2012</c:v>
                </c:pt>
                <c:pt idx="87">
                  <c:v>Q4 2012</c:v>
                </c:pt>
                <c:pt idx="88">
                  <c:v>Q1 2013</c:v>
                </c:pt>
                <c:pt idx="89">
                  <c:v>Q2 2013</c:v>
                </c:pt>
                <c:pt idx="90">
                  <c:v>Q3 2013</c:v>
                </c:pt>
                <c:pt idx="91">
                  <c:v>Q4 2013</c:v>
                </c:pt>
                <c:pt idx="92">
                  <c:v>Q1 2014</c:v>
                </c:pt>
                <c:pt idx="93">
                  <c:v>Q2 2014</c:v>
                </c:pt>
                <c:pt idx="94">
                  <c:v>Q3 2014</c:v>
                </c:pt>
                <c:pt idx="95">
                  <c:v>Q4 2014</c:v>
                </c:pt>
                <c:pt idx="96">
                  <c:v>Q1 2015</c:v>
                </c:pt>
                <c:pt idx="97">
                  <c:v>Q2 2015</c:v>
                </c:pt>
                <c:pt idx="98">
                  <c:v>Q3 2015</c:v>
                </c:pt>
                <c:pt idx="99">
                  <c:v>Q4 2015</c:v>
                </c:pt>
                <c:pt idx="100">
                  <c:v>Q1 2016</c:v>
                </c:pt>
                <c:pt idx="101">
                  <c:v>Q2 2016</c:v>
                </c:pt>
                <c:pt idx="102">
                  <c:v>Q3 2016</c:v>
                </c:pt>
                <c:pt idx="103">
                  <c:v>Q4 2016</c:v>
                </c:pt>
                <c:pt idx="104">
                  <c:v>Q1 2017</c:v>
                </c:pt>
                <c:pt idx="105">
                  <c:v>Q2 2017</c:v>
                </c:pt>
                <c:pt idx="106">
                  <c:v>Q3 2017</c:v>
                </c:pt>
                <c:pt idx="107">
                  <c:v>Q4 2017</c:v>
                </c:pt>
                <c:pt idx="108">
                  <c:v>Q1 2018</c:v>
                </c:pt>
                <c:pt idx="109">
                  <c:v>Q2 2018</c:v>
                </c:pt>
                <c:pt idx="110">
                  <c:v>Q3 2018</c:v>
                </c:pt>
                <c:pt idx="111">
                  <c:v>Q4 2018</c:v>
                </c:pt>
                <c:pt idx="112">
                  <c:v>Q1 2019</c:v>
                </c:pt>
                <c:pt idx="113">
                  <c:v>Q2 2019</c:v>
                </c:pt>
                <c:pt idx="114">
                  <c:v>Q3 2019</c:v>
                </c:pt>
                <c:pt idx="115">
                  <c:v>Q4 2019</c:v>
                </c:pt>
                <c:pt idx="116">
                  <c:v>Q1 2020</c:v>
                </c:pt>
                <c:pt idx="117">
                  <c:v>Q2 2020</c:v>
                </c:pt>
                <c:pt idx="118">
                  <c:v>Q3 2020</c:v>
                </c:pt>
                <c:pt idx="119">
                  <c:v>Q4 2020</c:v>
                </c:pt>
                <c:pt idx="120">
                  <c:v>Q1 2021</c:v>
                </c:pt>
                <c:pt idx="121">
                  <c:v>Q2 2021</c:v>
                </c:pt>
                <c:pt idx="122">
                  <c:v>Q3 2021</c:v>
                </c:pt>
              </c:strCache>
            </c:strRef>
          </c:cat>
          <c:val>
            <c:numRef>
              <c:f>'R&amp;D (2)'!$P$46:$P$168</c:f>
              <c:numCache>
                <c:formatCode>General</c:formatCode>
                <c:ptCount val="123"/>
                <c:pt idx="0">
                  <c:v>0.2037088040350683</c:v>
                </c:pt>
                <c:pt idx="1">
                  <c:v>0.20054809467720597</c:v>
                </c:pt>
                <c:pt idx="2">
                  <c:v>0.196538522650827</c:v>
                </c:pt>
                <c:pt idx="3">
                  <c:v>0.19301737028883459</c:v>
                </c:pt>
                <c:pt idx="4">
                  <c:v>0.19181893000203573</c:v>
                </c:pt>
                <c:pt idx="5">
                  <c:v>0.19106213971905914</c:v>
                </c:pt>
                <c:pt idx="6">
                  <c:v>0.19096537190167667</c:v>
                </c:pt>
                <c:pt idx="7">
                  <c:v>0.18930150267596588</c:v>
                </c:pt>
                <c:pt idx="8">
                  <c:v>0.1883127288837777</c:v>
                </c:pt>
                <c:pt idx="9">
                  <c:v>0.18706409318499978</c:v>
                </c:pt>
                <c:pt idx="10">
                  <c:v>0.18561761356761</c:v>
                </c:pt>
                <c:pt idx="11">
                  <c:v>0.18626987087208352</c:v>
                </c:pt>
                <c:pt idx="12">
                  <c:v>0.18614067782482452</c:v>
                </c:pt>
                <c:pt idx="13">
                  <c:v>0.1850090909090909</c:v>
                </c:pt>
                <c:pt idx="14">
                  <c:v>0.18399977201669979</c:v>
                </c:pt>
                <c:pt idx="15">
                  <c:v>0.18236956786511047</c:v>
                </c:pt>
                <c:pt idx="16">
                  <c:v>0.17998680967241565</c:v>
                </c:pt>
                <c:pt idx="17">
                  <c:v>0.17896105608626853</c:v>
                </c:pt>
                <c:pt idx="18">
                  <c:v>0.17800507447443203</c:v>
                </c:pt>
                <c:pt idx="19">
                  <c:v>0.17717897972350899</c:v>
                </c:pt>
                <c:pt idx="20">
                  <c:v>0.17802069114212307</c:v>
                </c:pt>
                <c:pt idx="21">
                  <c:v>0.18036578172784795</c:v>
                </c:pt>
                <c:pt idx="22">
                  <c:v>0.18193031408130095</c:v>
                </c:pt>
                <c:pt idx="23">
                  <c:v>0.18105265243898122</c:v>
                </c:pt>
                <c:pt idx="24">
                  <c:v>0.17668733459304378</c:v>
                </c:pt>
                <c:pt idx="25">
                  <c:v>0.17174346538809959</c:v>
                </c:pt>
                <c:pt idx="26">
                  <c:v>0.16943569871639622</c:v>
                </c:pt>
                <c:pt idx="27">
                  <c:v>0.16987375606241428</c:v>
                </c:pt>
                <c:pt idx="28">
                  <c:v>0.1727970663450456</c:v>
                </c:pt>
                <c:pt idx="29">
                  <c:v>0.17502383576313257</c:v>
                </c:pt>
                <c:pt idx="30">
                  <c:v>0.17514330726908717</c:v>
                </c:pt>
                <c:pt idx="31">
                  <c:v>0.17555328833778056</c:v>
                </c:pt>
                <c:pt idx="32">
                  <c:v>0.17552860353013192</c:v>
                </c:pt>
                <c:pt idx="33">
                  <c:v>0.17510663203078189</c:v>
                </c:pt>
                <c:pt idx="34">
                  <c:v>0.17568700016606364</c:v>
                </c:pt>
                <c:pt idx="35">
                  <c:v>0.17421702354644517</c:v>
                </c:pt>
                <c:pt idx="36">
                  <c:v>0.17415186372264485</c:v>
                </c:pt>
                <c:pt idx="37">
                  <c:v>0.17658591616492683</c:v>
                </c:pt>
                <c:pt idx="38">
                  <c:v>0.17483015910955815</c:v>
                </c:pt>
                <c:pt idx="39">
                  <c:v>0.17564288912532289</c:v>
                </c:pt>
                <c:pt idx="40">
                  <c:v>0.17503233419700009</c:v>
                </c:pt>
                <c:pt idx="41">
                  <c:v>0.17340266756547368</c:v>
                </c:pt>
                <c:pt idx="42">
                  <c:v>0.17508752355823595</c:v>
                </c:pt>
                <c:pt idx="43">
                  <c:v>0.17404701910492437</c:v>
                </c:pt>
                <c:pt idx="44">
                  <c:v>0.17322721248113165</c:v>
                </c:pt>
                <c:pt idx="45">
                  <c:v>0.17130392113128429</c:v>
                </c:pt>
                <c:pt idx="46">
                  <c:v>0.17149438181638529</c:v>
                </c:pt>
                <c:pt idx="47">
                  <c:v>0.17524566476535877</c:v>
                </c:pt>
                <c:pt idx="48">
                  <c:v>0.17880999133446346</c:v>
                </c:pt>
                <c:pt idx="49">
                  <c:v>0.17917353897241867</c:v>
                </c:pt>
                <c:pt idx="50">
                  <c:v>0.17806146142740223</c:v>
                </c:pt>
                <c:pt idx="51">
                  <c:v>0.17475849419462133</c:v>
                </c:pt>
                <c:pt idx="52">
                  <c:v>0.17280796454315459</c:v>
                </c:pt>
                <c:pt idx="53">
                  <c:v>0.17334119718745397</c:v>
                </c:pt>
                <c:pt idx="54">
                  <c:v>0.17398878271289184</c:v>
                </c:pt>
                <c:pt idx="55">
                  <c:v>0.17475289425339491</c:v>
                </c:pt>
                <c:pt idx="56">
                  <c:v>0.17520539380298505</c:v>
                </c:pt>
                <c:pt idx="57">
                  <c:v>0.17693668480569971</c:v>
                </c:pt>
                <c:pt idx="58">
                  <c:v>0.17753139969030443</c:v>
                </c:pt>
                <c:pt idx="59">
                  <c:v>0.17758733620896602</c:v>
                </c:pt>
                <c:pt idx="60">
                  <c:v>0.17700803326381834</c:v>
                </c:pt>
                <c:pt idx="61">
                  <c:v>0.17575127971248039</c:v>
                </c:pt>
                <c:pt idx="62">
                  <c:v>0.1767342732531243</c:v>
                </c:pt>
                <c:pt idx="63">
                  <c:v>0.17780206131204149</c:v>
                </c:pt>
                <c:pt idx="64">
                  <c:v>0.17908998671413476</c:v>
                </c:pt>
                <c:pt idx="65">
                  <c:v>0.18130173409435335</c:v>
                </c:pt>
                <c:pt idx="66">
                  <c:v>0.18012322428371264</c:v>
                </c:pt>
                <c:pt idx="67">
                  <c:v>0.18192562574320675</c:v>
                </c:pt>
                <c:pt idx="68">
                  <c:v>0.18101805793286413</c:v>
                </c:pt>
                <c:pt idx="69">
                  <c:v>0.17992467607941867</c:v>
                </c:pt>
                <c:pt idx="70">
                  <c:v>0.17913276622461005</c:v>
                </c:pt>
                <c:pt idx="71">
                  <c:v>0.17594759615035335</c:v>
                </c:pt>
                <c:pt idx="72">
                  <c:v>0.17304231820943361</c:v>
                </c:pt>
                <c:pt idx="73">
                  <c:v>0.1679040377475165</c:v>
                </c:pt>
                <c:pt idx="74">
                  <c:v>0.16469100978098536</c:v>
                </c:pt>
                <c:pt idx="75">
                  <c:v>0.16039792194391242</c:v>
                </c:pt>
                <c:pt idx="76">
                  <c:v>0.15958370409236836</c:v>
                </c:pt>
                <c:pt idx="77">
                  <c:v>0.15956886539362605</c:v>
                </c:pt>
                <c:pt idx="78">
                  <c:v>0.1603095066023339</c:v>
                </c:pt>
                <c:pt idx="79">
                  <c:v>0.16285357240457093</c:v>
                </c:pt>
                <c:pt idx="80">
                  <c:v>0.16228983756669155</c:v>
                </c:pt>
                <c:pt idx="81">
                  <c:v>0.16216130975472062</c:v>
                </c:pt>
                <c:pt idx="82">
                  <c:v>0.1618719634390989</c:v>
                </c:pt>
                <c:pt idx="83">
                  <c:v>0.16143187465578931</c:v>
                </c:pt>
                <c:pt idx="84">
                  <c:v>0.16295208270111364</c:v>
                </c:pt>
                <c:pt idx="85">
                  <c:v>0.16314576147082882</c:v>
                </c:pt>
                <c:pt idx="86">
                  <c:v>0.16164429922656645</c:v>
                </c:pt>
                <c:pt idx="87">
                  <c:v>0.16151595263511379</c:v>
                </c:pt>
                <c:pt idx="88">
                  <c:v>0.15950255298601765</c:v>
                </c:pt>
                <c:pt idx="89">
                  <c:v>0.16071914035112822</c:v>
                </c:pt>
                <c:pt idx="90">
                  <c:v>0.16328382485561724</c:v>
                </c:pt>
                <c:pt idx="91">
                  <c:v>0.16372185728631014</c:v>
                </c:pt>
                <c:pt idx="92">
                  <c:v>0.16684739561961234</c:v>
                </c:pt>
                <c:pt idx="93">
                  <c:v>0.16787954405314562</c:v>
                </c:pt>
                <c:pt idx="94">
                  <c:v>0.16867537248808681</c:v>
                </c:pt>
                <c:pt idx="95">
                  <c:v>0.16981083883504111</c:v>
                </c:pt>
                <c:pt idx="96">
                  <c:v>0.17145567137467824</c:v>
                </c:pt>
                <c:pt idx="97">
                  <c:v>0.17343282004896779</c:v>
                </c:pt>
                <c:pt idx="98">
                  <c:v>0.17435629140604225</c:v>
                </c:pt>
                <c:pt idx="99">
                  <c:v>0.17596239079949227</c:v>
                </c:pt>
                <c:pt idx="100">
                  <c:v>0.17655239548878476</c:v>
                </c:pt>
                <c:pt idx="101">
                  <c:v>0.17752803247267251</c:v>
                </c:pt>
                <c:pt idx="102">
                  <c:v>0.17978295889923576</c:v>
                </c:pt>
                <c:pt idx="103">
                  <c:v>0.18019288896294333</c:v>
                </c:pt>
                <c:pt idx="104">
                  <c:v>0.18069557166816705</c:v>
                </c:pt>
                <c:pt idx="105">
                  <c:v>0.1815548743806028</c:v>
                </c:pt>
                <c:pt idx="106">
                  <c:v>0.18134795401316856</c:v>
                </c:pt>
                <c:pt idx="107">
                  <c:v>0.18224427977655269</c:v>
                </c:pt>
                <c:pt idx="108">
                  <c:v>0.18203871967147831</c:v>
                </c:pt>
                <c:pt idx="109">
                  <c:v>0.18110762342240963</c:v>
                </c:pt>
                <c:pt idx="110">
                  <c:v>0.18050928921467638</c:v>
                </c:pt>
                <c:pt idx="111">
                  <c:v>0.17917082169474655</c:v>
                </c:pt>
                <c:pt idx="112">
                  <c:v>0.17902301595095216</c:v>
                </c:pt>
                <c:pt idx="113">
                  <c:v>0.17819970256817336</c:v>
                </c:pt>
                <c:pt idx="114">
                  <c:v>0.17776931827581513</c:v>
                </c:pt>
                <c:pt idx="115">
                  <c:v>0.17718796266366571</c:v>
                </c:pt>
                <c:pt idx="116">
                  <c:v>0.17620054781575739</c:v>
                </c:pt>
                <c:pt idx="117">
                  <c:v>0.17649581965742708</c:v>
                </c:pt>
                <c:pt idx="118">
                  <c:v>0.17597495648159725</c:v>
                </c:pt>
                <c:pt idx="119">
                  <c:v>0.17711988951601101</c:v>
                </c:pt>
                <c:pt idx="120">
                  <c:v>0.17793767486159889</c:v>
                </c:pt>
                <c:pt idx="121">
                  <c:v>0.17657102089298252</c:v>
                </c:pt>
                <c:pt idx="122">
                  <c:v>0.17521925248976544</c:v>
                </c:pt>
              </c:numCache>
            </c:numRef>
          </c:val>
          <c:smooth val="0"/>
          <c:extLst>
            <c:ext xmlns:c16="http://schemas.microsoft.com/office/drawing/2014/chart" uri="{C3380CC4-5D6E-409C-BE32-E72D297353CC}">
              <c16:uniqueId val="{00000000-8848-4A67-B2CB-80743542EFC9}"/>
            </c:ext>
          </c:extLst>
        </c:ser>
        <c:ser>
          <c:idx val="1"/>
          <c:order val="1"/>
          <c:tx>
            <c:v>G7, ex UK</c:v>
          </c:tx>
          <c:spPr>
            <a:ln w="19050">
              <a:solidFill>
                <a:srgbClr val="0093BF"/>
              </a:solidFill>
            </a:ln>
          </c:spPr>
          <c:marker>
            <c:symbol val="none"/>
          </c:marker>
          <c:cat>
            <c:strRef>
              <c:f>'R&amp;D (2)'!$A$46:$A$168</c:f>
              <c:strCache>
                <c:ptCount val="123"/>
                <c:pt idx="0">
                  <c:v>Q1 1991</c:v>
                </c:pt>
                <c:pt idx="1">
                  <c:v>Q2 1991</c:v>
                </c:pt>
                <c:pt idx="2">
                  <c:v>Q3 1991</c:v>
                </c:pt>
                <c:pt idx="3">
                  <c:v>Q4 1991</c:v>
                </c:pt>
                <c:pt idx="4">
                  <c:v>Q1 1992</c:v>
                </c:pt>
                <c:pt idx="5">
                  <c:v>Q2 1992</c:v>
                </c:pt>
                <c:pt idx="6">
                  <c:v>Q3 1992</c:v>
                </c:pt>
                <c:pt idx="7">
                  <c:v>Q4 1992</c:v>
                </c:pt>
                <c:pt idx="8">
                  <c:v>Q1 1993</c:v>
                </c:pt>
                <c:pt idx="9">
                  <c:v>Q2 1993</c:v>
                </c:pt>
                <c:pt idx="10">
                  <c:v>Q3 1993</c:v>
                </c:pt>
                <c:pt idx="11">
                  <c:v>Q4 1993</c:v>
                </c:pt>
                <c:pt idx="12">
                  <c:v>Q1 1994</c:v>
                </c:pt>
                <c:pt idx="13">
                  <c:v>Q2 1994</c:v>
                </c:pt>
                <c:pt idx="14">
                  <c:v>Q3 1994</c:v>
                </c:pt>
                <c:pt idx="15">
                  <c:v>Q4 1994</c:v>
                </c:pt>
                <c:pt idx="16">
                  <c:v>Q1 1995</c:v>
                </c:pt>
                <c:pt idx="17">
                  <c:v>Q2 1995</c:v>
                </c:pt>
                <c:pt idx="18">
                  <c:v>Q3 1995</c:v>
                </c:pt>
                <c:pt idx="19">
                  <c:v>Q4 1995</c:v>
                </c:pt>
                <c:pt idx="20">
                  <c:v>Q1 1996</c:v>
                </c:pt>
                <c:pt idx="21">
                  <c:v>Q2 1996</c:v>
                </c:pt>
                <c:pt idx="22">
                  <c:v>Q3 1996</c:v>
                </c:pt>
                <c:pt idx="23">
                  <c:v>Q4 1996</c:v>
                </c:pt>
                <c:pt idx="24">
                  <c:v>Q1 1997</c:v>
                </c:pt>
                <c:pt idx="25">
                  <c:v>Q2 1997</c:v>
                </c:pt>
                <c:pt idx="26">
                  <c:v>Q3 1997</c:v>
                </c:pt>
                <c:pt idx="27">
                  <c:v>Q4 1997</c:v>
                </c:pt>
                <c:pt idx="28">
                  <c:v>Q1 1998</c:v>
                </c:pt>
                <c:pt idx="29">
                  <c:v>Q2 1998</c:v>
                </c:pt>
                <c:pt idx="30">
                  <c:v>Q3 1998</c:v>
                </c:pt>
                <c:pt idx="31">
                  <c:v>Q4 1998</c:v>
                </c:pt>
                <c:pt idx="32">
                  <c:v>Q1 1999</c:v>
                </c:pt>
                <c:pt idx="33">
                  <c:v>Q2 1999</c:v>
                </c:pt>
                <c:pt idx="34">
                  <c:v>Q3 1999</c:v>
                </c:pt>
                <c:pt idx="35">
                  <c:v>Q4 1999</c:v>
                </c:pt>
                <c:pt idx="36">
                  <c:v>Q1 2000</c:v>
                </c:pt>
                <c:pt idx="37">
                  <c:v>Q2 2000</c:v>
                </c:pt>
                <c:pt idx="38">
                  <c:v>Q3 2000</c:v>
                </c:pt>
                <c:pt idx="39">
                  <c:v>Q4 2000</c:v>
                </c:pt>
                <c:pt idx="40">
                  <c:v>Q1 2001</c:v>
                </c:pt>
                <c:pt idx="41">
                  <c:v>Q2 2001</c:v>
                </c:pt>
                <c:pt idx="42">
                  <c:v>Q3 2001</c:v>
                </c:pt>
                <c:pt idx="43">
                  <c:v>Q4 2001</c:v>
                </c:pt>
                <c:pt idx="44">
                  <c:v>Q1 2002</c:v>
                </c:pt>
                <c:pt idx="45">
                  <c:v>Q2 2002</c:v>
                </c:pt>
                <c:pt idx="46">
                  <c:v>Q3 2002</c:v>
                </c:pt>
                <c:pt idx="47">
                  <c:v>Q4 2002</c:v>
                </c:pt>
                <c:pt idx="48">
                  <c:v>Q1 2003</c:v>
                </c:pt>
                <c:pt idx="49">
                  <c:v>Q2 2003</c:v>
                </c:pt>
                <c:pt idx="50">
                  <c:v>Q3 2003</c:v>
                </c:pt>
                <c:pt idx="51">
                  <c:v>Q4 2003</c:v>
                </c:pt>
                <c:pt idx="52">
                  <c:v>Q1 2004</c:v>
                </c:pt>
                <c:pt idx="53">
                  <c:v>Q2 2004</c:v>
                </c:pt>
                <c:pt idx="54">
                  <c:v>Q3 2004</c:v>
                </c:pt>
                <c:pt idx="55">
                  <c:v>Q4 2004</c:v>
                </c:pt>
                <c:pt idx="56">
                  <c:v>Q1 2005</c:v>
                </c:pt>
                <c:pt idx="57">
                  <c:v>Q2 2005</c:v>
                </c:pt>
                <c:pt idx="58">
                  <c:v>Q3 2005</c:v>
                </c:pt>
                <c:pt idx="59">
                  <c:v>Q4 2005</c:v>
                </c:pt>
                <c:pt idx="60">
                  <c:v>Q1 2006</c:v>
                </c:pt>
                <c:pt idx="61">
                  <c:v>Q2 2006</c:v>
                </c:pt>
                <c:pt idx="62">
                  <c:v>Q3 2006</c:v>
                </c:pt>
                <c:pt idx="63">
                  <c:v>Q4 2006</c:v>
                </c:pt>
                <c:pt idx="64">
                  <c:v>Q1 2007</c:v>
                </c:pt>
                <c:pt idx="65">
                  <c:v>Q2 2007</c:v>
                </c:pt>
                <c:pt idx="66">
                  <c:v>Q3 2007</c:v>
                </c:pt>
                <c:pt idx="67">
                  <c:v>Q4 2007</c:v>
                </c:pt>
                <c:pt idx="68">
                  <c:v>Q1 2008</c:v>
                </c:pt>
                <c:pt idx="69">
                  <c:v>Q2 2008</c:v>
                </c:pt>
                <c:pt idx="70">
                  <c:v>Q3 2008</c:v>
                </c:pt>
                <c:pt idx="71">
                  <c:v>Q4 2008</c:v>
                </c:pt>
                <c:pt idx="72">
                  <c:v>Q1 2009</c:v>
                </c:pt>
                <c:pt idx="73">
                  <c:v>Q2 2009</c:v>
                </c:pt>
                <c:pt idx="74">
                  <c:v>Q3 2009</c:v>
                </c:pt>
                <c:pt idx="75">
                  <c:v>Q4 2009</c:v>
                </c:pt>
                <c:pt idx="76">
                  <c:v>Q1 2010</c:v>
                </c:pt>
                <c:pt idx="77">
                  <c:v>Q2 2010</c:v>
                </c:pt>
                <c:pt idx="78">
                  <c:v>Q3 2010</c:v>
                </c:pt>
                <c:pt idx="79">
                  <c:v>Q4 2010</c:v>
                </c:pt>
                <c:pt idx="80">
                  <c:v>Q1 2011</c:v>
                </c:pt>
                <c:pt idx="81">
                  <c:v>Q2 2011</c:v>
                </c:pt>
                <c:pt idx="82">
                  <c:v>Q3 2011</c:v>
                </c:pt>
                <c:pt idx="83">
                  <c:v>Q4 2011</c:v>
                </c:pt>
                <c:pt idx="84">
                  <c:v>Q1 2012</c:v>
                </c:pt>
                <c:pt idx="85">
                  <c:v>Q2 2012</c:v>
                </c:pt>
                <c:pt idx="86">
                  <c:v>Q3 2012</c:v>
                </c:pt>
                <c:pt idx="87">
                  <c:v>Q4 2012</c:v>
                </c:pt>
                <c:pt idx="88">
                  <c:v>Q1 2013</c:v>
                </c:pt>
                <c:pt idx="89">
                  <c:v>Q2 2013</c:v>
                </c:pt>
                <c:pt idx="90">
                  <c:v>Q3 2013</c:v>
                </c:pt>
                <c:pt idx="91">
                  <c:v>Q4 2013</c:v>
                </c:pt>
                <c:pt idx="92">
                  <c:v>Q1 2014</c:v>
                </c:pt>
                <c:pt idx="93">
                  <c:v>Q2 2014</c:v>
                </c:pt>
                <c:pt idx="94">
                  <c:v>Q3 2014</c:v>
                </c:pt>
                <c:pt idx="95">
                  <c:v>Q4 2014</c:v>
                </c:pt>
                <c:pt idx="96">
                  <c:v>Q1 2015</c:v>
                </c:pt>
                <c:pt idx="97">
                  <c:v>Q2 2015</c:v>
                </c:pt>
                <c:pt idx="98">
                  <c:v>Q3 2015</c:v>
                </c:pt>
                <c:pt idx="99">
                  <c:v>Q4 2015</c:v>
                </c:pt>
                <c:pt idx="100">
                  <c:v>Q1 2016</c:v>
                </c:pt>
                <c:pt idx="101">
                  <c:v>Q2 2016</c:v>
                </c:pt>
                <c:pt idx="102">
                  <c:v>Q3 2016</c:v>
                </c:pt>
                <c:pt idx="103">
                  <c:v>Q4 2016</c:v>
                </c:pt>
                <c:pt idx="104">
                  <c:v>Q1 2017</c:v>
                </c:pt>
                <c:pt idx="105">
                  <c:v>Q2 2017</c:v>
                </c:pt>
                <c:pt idx="106">
                  <c:v>Q3 2017</c:v>
                </c:pt>
                <c:pt idx="107">
                  <c:v>Q4 2017</c:v>
                </c:pt>
                <c:pt idx="108">
                  <c:v>Q1 2018</c:v>
                </c:pt>
                <c:pt idx="109">
                  <c:v>Q2 2018</c:v>
                </c:pt>
                <c:pt idx="110">
                  <c:v>Q3 2018</c:v>
                </c:pt>
                <c:pt idx="111">
                  <c:v>Q4 2018</c:v>
                </c:pt>
                <c:pt idx="112">
                  <c:v>Q1 2019</c:v>
                </c:pt>
                <c:pt idx="113">
                  <c:v>Q2 2019</c:v>
                </c:pt>
                <c:pt idx="114">
                  <c:v>Q3 2019</c:v>
                </c:pt>
                <c:pt idx="115">
                  <c:v>Q4 2019</c:v>
                </c:pt>
                <c:pt idx="116">
                  <c:v>Q1 2020</c:v>
                </c:pt>
                <c:pt idx="117">
                  <c:v>Q2 2020</c:v>
                </c:pt>
                <c:pt idx="118">
                  <c:v>Q3 2020</c:v>
                </c:pt>
                <c:pt idx="119">
                  <c:v>Q4 2020</c:v>
                </c:pt>
                <c:pt idx="120">
                  <c:v>Q1 2021</c:v>
                </c:pt>
                <c:pt idx="121">
                  <c:v>Q2 2021</c:v>
                </c:pt>
                <c:pt idx="122">
                  <c:v>Q3 2021</c:v>
                </c:pt>
              </c:strCache>
            </c:strRef>
          </c:cat>
          <c:val>
            <c:numRef>
              <c:f>'R&amp;D (2)'!$W$46:$W$168</c:f>
              <c:numCache>
                <c:formatCode>General</c:formatCode>
                <c:ptCount val="123"/>
                <c:pt idx="0">
                  <c:v>0.21728916332688697</c:v>
                </c:pt>
                <c:pt idx="1">
                  <c:v>0.21893251324520055</c:v>
                </c:pt>
                <c:pt idx="2">
                  <c:v>0.22057586316351413</c:v>
                </c:pt>
                <c:pt idx="3">
                  <c:v>0.22143322286381023</c:v>
                </c:pt>
                <c:pt idx="4">
                  <c:v>0.22389184806063606</c:v>
                </c:pt>
                <c:pt idx="5">
                  <c:v>0.22509631061590218</c:v>
                </c:pt>
                <c:pt idx="6">
                  <c:v>0.22379273627011376</c:v>
                </c:pt>
                <c:pt idx="7">
                  <c:v>0.22251020005058925</c:v>
                </c:pt>
                <c:pt idx="8">
                  <c:v>0.21966323231438906</c:v>
                </c:pt>
                <c:pt idx="9">
                  <c:v>0.21745789707173035</c:v>
                </c:pt>
                <c:pt idx="10">
                  <c:v>0.21508276310686145</c:v>
                </c:pt>
                <c:pt idx="11">
                  <c:v>0.21172733517324555</c:v>
                </c:pt>
                <c:pt idx="12">
                  <c:v>0.21085906614234784</c:v>
                </c:pt>
                <c:pt idx="13">
                  <c:v>0.21090713296529146</c:v>
                </c:pt>
                <c:pt idx="14">
                  <c:v>0.21143719993805174</c:v>
                </c:pt>
                <c:pt idx="15">
                  <c:v>0.21506027452580123</c:v>
                </c:pt>
                <c:pt idx="16">
                  <c:v>0.21438721339544403</c:v>
                </c:pt>
                <c:pt idx="17">
                  <c:v>0.21438721339544403</c:v>
                </c:pt>
                <c:pt idx="18">
                  <c:v>0.21387169584307925</c:v>
                </c:pt>
                <c:pt idx="19">
                  <c:v>0.21300066850747393</c:v>
                </c:pt>
                <c:pt idx="20">
                  <c:v>0.20879429776126895</c:v>
                </c:pt>
                <c:pt idx="21">
                  <c:v>0.2086048758515342</c:v>
                </c:pt>
                <c:pt idx="22">
                  <c:v>0.20780187154722088</c:v>
                </c:pt>
                <c:pt idx="23">
                  <c:v>0.20718121829522138</c:v>
                </c:pt>
                <c:pt idx="24">
                  <c:v>0.20718121829522138</c:v>
                </c:pt>
                <c:pt idx="25">
                  <c:v>0.20589366694979513</c:v>
                </c:pt>
                <c:pt idx="26">
                  <c:v>0.20460748271399537</c:v>
                </c:pt>
                <c:pt idx="27">
                  <c:v>0.20460748271399537</c:v>
                </c:pt>
                <c:pt idx="28">
                  <c:v>0.20510872848911463</c:v>
                </c:pt>
                <c:pt idx="29">
                  <c:v>0.20610010176541144</c:v>
                </c:pt>
                <c:pt idx="30">
                  <c:v>0.20804866701427938</c:v>
                </c:pt>
                <c:pt idx="31">
                  <c:v>0.21040760051831375</c:v>
                </c:pt>
                <c:pt idx="32">
                  <c:v>0.21161738052532234</c:v>
                </c:pt>
                <c:pt idx="33">
                  <c:v>0.21230757073013881</c:v>
                </c:pt>
                <c:pt idx="34">
                  <c:v>0.21299776093495529</c:v>
                </c:pt>
                <c:pt idx="35">
                  <c:v>0.20845006666539834</c:v>
                </c:pt>
                <c:pt idx="36">
                  <c:v>0.21187826332889503</c:v>
                </c:pt>
                <c:pt idx="37">
                  <c:v>0.21192500882681176</c:v>
                </c:pt>
                <c:pt idx="38">
                  <c:v>0.21229453816941307</c:v>
                </c:pt>
                <c:pt idx="39">
                  <c:v>0.21229453816941307</c:v>
                </c:pt>
                <c:pt idx="40">
                  <c:v>0.21114459195651122</c:v>
                </c:pt>
                <c:pt idx="41">
                  <c:v>0.20967285437736038</c:v>
                </c:pt>
                <c:pt idx="42">
                  <c:v>0.2081205998664562</c:v>
                </c:pt>
                <c:pt idx="43">
                  <c:v>0.20759953661831398</c:v>
                </c:pt>
                <c:pt idx="44">
                  <c:v>0.20759953661831398</c:v>
                </c:pt>
                <c:pt idx="45">
                  <c:v>0.20700681750581718</c:v>
                </c:pt>
                <c:pt idx="46">
                  <c:v>0.20669412896145503</c:v>
                </c:pt>
                <c:pt idx="47">
                  <c:v>0.20568127748375858</c:v>
                </c:pt>
                <c:pt idx="48">
                  <c:v>0.20379806301417236</c:v>
                </c:pt>
                <c:pt idx="49">
                  <c:v>0.20645909392872117</c:v>
                </c:pt>
                <c:pt idx="50">
                  <c:v>0.20788909410134385</c:v>
                </c:pt>
                <c:pt idx="51">
                  <c:v>0.20950113158272432</c:v>
                </c:pt>
                <c:pt idx="52">
                  <c:v>0.21117255804940066</c:v>
                </c:pt>
                <c:pt idx="53">
                  <c:v>0.2118250573223065</c:v>
                </c:pt>
                <c:pt idx="54">
                  <c:v>0.21223377601234317</c:v>
                </c:pt>
                <c:pt idx="55">
                  <c:v>0.21255531005029982</c:v>
                </c:pt>
                <c:pt idx="56">
                  <c:v>0.21330444201770743</c:v>
                </c:pt>
                <c:pt idx="57">
                  <c:v>0.21414490969328559</c:v>
                </c:pt>
                <c:pt idx="58">
                  <c:v>0.21509561455350576</c:v>
                </c:pt>
                <c:pt idx="59">
                  <c:v>0.21763182506034681</c:v>
                </c:pt>
                <c:pt idx="60">
                  <c:v>0.21988109855771026</c:v>
                </c:pt>
                <c:pt idx="61">
                  <c:v>0.2215290493064922</c:v>
                </c:pt>
                <c:pt idx="62">
                  <c:v>0.22184518024436056</c:v>
                </c:pt>
                <c:pt idx="63">
                  <c:v>0.22333345589563405</c:v>
                </c:pt>
                <c:pt idx="64">
                  <c:v>0.22442263664157552</c:v>
                </c:pt>
                <c:pt idx="65">
                  <c:v>0.22505587329932669</c:v>
                </c:pt>
                <c:pt idx="66">
                  <c:v>0.22605797828932678</c:v>
                </c:pt>
                <c:pt idx="67">
                  <c:v>0.22678050736811423</c:v>
                </c:pt>
                <c:pt idx="68">
                  <c:v>0.22571069973385388</c:v>
                </c:pt>
                <c:pt idx="69">
                  <c:v>0.22545867827742525</c:v>
                </c:pt>
                <c:pt idx="70">
                  <c:v>0.22535390242193806</c:v>
                </c:pt>
                <c:pt idx="71">
                  <c:v>0.22180955709370442</c:v>
                </c:pt>
                <c:pt idx="72">
                  <c:v>0.2123174501969361</c:v>
                </c:pt>
                <c:pt idx="73">
                  <c:v>0.21116376417618127</c:v>
                </c:pt>
                <c:pt idx="74">
                  <c:v>0.20830197882148482</c:v>
                </c:pt>
                <c:pt idx="75">
                  <c:v>0.20761481976632301</c:v>
                </c:pt>
                <c:pt idx="76">
                  <c:v>0.2074477527262919</c:v>
                </c:pt>
                <c:pt idx="77">
                  <c:v>0.2093295545717439</c:v>
                </c:pt>
                <c:pt idx="78">
                  <c:v>0.21084008718956312</c:v>
                </c:pt>
                <c:pt idx="79">
                  <c:v>0.21051494075883456</c:v>
                </c:pt>
                <c:pt idx="80">
                  <c:v>0.21163733167641102</c:v>
                </c:pt>
                <c:pt idx="81">
                  <c:v>0.21205806249643364</c:v>
                </c:pt>
                <c:pt idx="82">
                  <c:v>0.21249913433442874</c:v>
                </c:pt>
                <c:pt idx="83">
                  <c:v>0.21249913433442874</c:v>
                </c:pt>
                <c:pt idx="84">
                  <c:v>0.21272802170700822</c:v>
                </c:pt>
                <c:pt idx="85">
                  <c:v>0.21272802170700822</c:v>
                </c:pt>
                <c:pt idx="86">
                  <c:v>0.21290541711179739</c:v>
                </c:pt>
                <c:pt idx="87">
                  <c:v>0.21270319934992621</c:v>
                </c:pt>
                <c:pt idx="88">
                  <c:v>0.21140030104128266</c:v>
                </c:pt>
                <c:pt idx="89">
                  <c:v>0.21043650988649315</c:v>
                </c:pt>
                <c:pt idx="90">
                  <c:v>0.2103753500115785</c:v>
                </c:pt>
                <c:pt idx="91">
                  <c:v>0.21064913635515015</c:v>
                </c:pt>
                <c:pt idx="92">
                  <c:v>0.21116441697283414</c:v>
                </c:pt>
                <c:pt idx="93">
                  <c:v>0.21080936249890075</c:v>
                </c:pt>
                <c:pt idx="94">
                  <c:v>0.21030283698096441</c:v>
                </c:pt>
                <c:pt idx="95">
                  <c:v>0.2098629560650794</c:v>
                </c:pt>
                <c:pt idx="96">
                  <c:v>0.20837491802582889</c:v>
                </c:pt>
                <c:pt idx="97">
                  <c:v>0.20777745362580891</c:v>
                </c:pt>
                <c:pt idx="98">
                  <c:v>0.20777745362580891</c:v>
                </c:pt>
                <c:pt idx="99">
                  <c:v>0.2092350817149346</c:v>
                </c:pt>
                <c:pt idx="100">
                  <c:v>0.21019527285965367</c:v>
                </c:pt>
                <c:pt idx="101">
                  <c:v>0.21038884797556934</c:v>
                </c:pt>
                <c:pt idx="102">
                  <c:v>0.20959445384215436</c:v>
                </c:pt>
                <c:pt idx="103">
                  <c:v>0.20724003541492969</c:v>
                </c:pt>
                <c:pt idx="104">
                  <c:v>0.20647047168133525</c:v>
                </c:pt>
                <c:pt idx="105">
                  <c:v>0.20737853136400863</c:v>
                </c:pt>
                <c:pt idx="106">
                  <c:v>0.20737853136400863</c:v>
                </c:pt>
                <c:pt idx="107">
                  <c:v>0.20894086614515128</c:v>
                </c:pt>
                <c:pt idx="108">
                  <c:v>0.20932456361645468</c:v>
                </c:pt>
                <c:pt idx="109">
                  <c:v>0.21076618316485368</c:v>
                </c:pt>
                <c:pt idx="110">
                  <c:v>0.2113736364460482</c:v>
                </c:pt>
                <c:pt idx="111">
                  <c:v>0.21017688729262912</c:v>
                </c:pt>
                <c:pt idx="112">
                  <c:v>0.21017688729262912</c:v>
                </c:pt>
                <c:pt idx="113">
                  <c:v>0.21017688729262912</c:v>
                </c:pt>
                <c:pt idx="114">
                  <c:v>0.21037307522229542</c:v>
                </c:pt>
                <c:pt idx="115">
                  <c:v>0.20994711958474127</c:v>
                </c:pt>
                <c:pt idx="116">
                  <c:v>0.21055947960469923</c:v>
                </c:pt>
                <c:pt idx="117">
                  <c:v>0.21120262093897227</c:v>
                </c:pt>
                <c:pt idx="118">
                  <c:v>0.21156417633353408</c:v>
                </c:pt>
                <c:pt idx="119">
                  <c:v>0.21461247677011677</c:v>
                </c:pt>
                <c:pt idx="120">
                  <c:v>0.21781071847967179</c:v>
                </c:pt>
                <c:pt idx="121">
                  <c:v>0.21781071847967179</c:v>
                </c:pt>
                <c:pt idx="122">
                  <c:v>0.2155849247798996</c:v>
                </c:pt>
              </c:numCache>
            </c:numRef>
          </c:val>
          <c:smooth val="0"/>
          <c:extLst>
            <c:ext xmlns:c16="http://schemas.microsoft.com/office/drawing/2014/chart" uri="{C3380CC4-5D6E-409C-BE32-E72D297353CC}">
              <c16:uniqueId val="{00000001-8848-4A67-B2CB-80743542EFC9}"/>
            </c:ext>
          </c:extLst>
        </c:ser>
        <c:dLbls>
          <c:showLegendKey val="0"/>
          <c:showVal val="0"/>
          <c:showCatName val="0"/>
          <c:showSerName val="0"/>
          <c:showPercent val="0"/>
          <c:showBubbleSize val="0"/>
        </c:dLbls>
        <c:smooth val="0"/>
        <c:axId val="557433600"/>
        <c:axId val="557435136"/>
      </c:lineChart>
      <c:catAx>
        <c:axId val="557433600"/>
        <c:scaling>
          <c:orientation val="minMax"/>
        </c:scaling>
        <c:delete val="0"/>
        <c:axPos val="b"/>
        <c:numFmt formatCode="General" sourceLinked="0"/>
        <c:majorTickMark val="out"/>
        <c:minorTickMark val="none"/>
        <c:tickLblPos val="nextTo"/>
        <c:crossAx val="557435136"/>
        <c:crosses val="autoZero"/>
        <c:auto val="1"/>
        <c:lblAlgn val="ctr"/>
        <c:lblOffset val="100"/>
        <c:tickLblSkip val="40"/>
        <c:tickMarkSkip val="40"/>
        <c:noMultiLvlLbl val="0"/>
      </c:catAx>
      <c:valAx>
        <c:axId val="557435136"/>
        <c:scaling>
          <c:orientation val="minMax"/>
          <c:max val="0.23"/>
          <c:min val="0.15000000000000002"/>
        </c:scaling>
        <c:delete val="0"/>
        <c:axPos val="l"/>
        <c:title>
          <c:tx>
            <c:rich>
              <a:bodyPr rot="-5400000" vert="horz"/>
              <a:lstStyle/>
              <a:p>
                <a:pPr>
                  <a:defRPr/>
                </a:pPr>
                <a:r>
                  <a:rPr lang="en-US"/>
                  <a:t>GFCF as % of GDP</a:t>
                </a:r>
              </a:p>
            </c:rich>
          </c:tx>
          <c:layout>
            <c:manualLayout>
              <c:xMode val="edge"/>
              <c:yMode val="edge"/>
              <c:x val="2.1520613638965565E-2"/>
              <c:y val="0.27499035187618515"/>
            </c:manualLayout>
          </c:layout>
          <c:overlay val="0"/>
        </c:title>
        <c:numFmt formatCode="0%" sourceLinked="0"/>
        <c:majorTickMark val="out"/>
        <c:minorTickMark val="none"/>
        <c:tickLblPos val="nextTo"/>
        <c:crossAx val="557433600"/>
        <c:crosses val="autoZero"/>
        <c:crossBetween val="between"/>
        <c:majorUnit val="2.0000000000000004E-2"/>
      </c:valAx>
    </c:plotArea>
    <c:legend>
      <c:legendPos val="b"/>
      <c:layout>
        <c:manualLayout>
          <c:xMode val="edge"/>
          <c:yMode val="edge"/>
          <c:x val="0.41781245036678105"/>
          <c:y val="0.92330015339936367"/>
          <c:w val="0.25192811680510513"/>
          <c:h val="6.8241469816272965E-2"/>
        </c:manualLayout>
      </c:layout>
      <c:overlay val="0"/>
    </c:legend>
    <c:plotVisOnly val="1"/>
    <c:dispBlanksAs val="gap"/>
    <c:showDLblsOverMax val="0"/>
  </c:chart>
  <c:spPr>
    <a:ln>
      <a:noFill/>
    </a:ln>
  </c:spPr>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Outturn</c:v>
          </c:tx>
          <c:spPr>
            <a:ln w="28575" cap="rnd">
              <a:solidFill>
                <a:srgbClr val="0093BF"/>
              </a:solidFill>
              <a:round/>
            </a:ln>
            <a:effectLst/>
          </c:spPr>
          <c:marker>
            <c:symbol val="none"/>
          </c:marker>
          <c:cat>
            <c:strRef>
              <c:f>PSNI!$A$6:$A$249</c:f>
              <c:strCache>
                <c:ptCount val="244"/>
                <c:pt idx="0">
                  <c:v>Q1 1962</c:v>
                </c:pt>
                <c:pt idx="1">
                  <c:v>Q2 1962</c:v>
                </c:pt>
                <c:pt idx="2">
                  <c:v>Q3 1962</c:v>
                </c:pt>
                <c:pt idx="3">
                  <c:v>Q4 1962</c:v>
                </c:pt>
                <c:pt idx="4">
                  <c:v>Q1 1963</c:v>
                </c:pt>
                <c:pt idx="5">
                  <c:v>Q2 1963</c:v>
                </c:pt>
                <c:pt idx="6">
                  <c:v>Q3 1963</c:v>
                </c:pt>
                <c:pt idx="7">
                  <c:v>Q4 1963</c:v>
                </c:pt>
                <c:pt idx="8">
                  <c:v>Q1 1964</c:v>
                </c:pt>
                <c:pt idx="9">
                  <c:v>Q2 1964</c:v>
                </c:pt>
                <c:pt idx="10">
                  <c:v>Q3 1964</c:v>
                </c:pt>
                <c:pt idx="11">
                  <c:v>Q4 1964</c:v>
                </c:pt>
                <c:pt idx="12">
                  <c:v>Q1 1965</c:v>
                </c:pt>
                <c:pt idx="13">
                  <c:v>Q2 1965</c:v>
                </c:pt>
                <c:pt idx="14">
                  <c:v>Q3 1965</c:v>
                </c:pt>
                <c:pt idx="15">
                  <c:v>Q4 1965</c:v>
                </c:pt>
                <c:pt idx="16">
                  <c:v>Q1 1966</c:v>
                </c:pt>
                <c:pt idx="17">
                  <c:v>Q2 1966</c:v>
                </c:pt>
                <c:pt idx="18">
                  <c:v>Q3 1966</c:v>
                </c:pt>
                <c:pt idx="19">
                  <c:v>Q4 1966</c:v>
                </c:pt>
                <c:pt idx="20">
                  <c:v>Q1 1967</c:v>
                </c:pt>
                <c:pt idx="21">
                  <c:v>Q2 1967</c:v>
                </c:pt>
                <c:pt idx="22">
                  <c:v>Q3 1967</c:v>
                </c:pt>
                <c:pt idx="23">
                  <c:v>Q4 1967</c:v>
                </c:pt>
                <c:pt idx="24">
                  <c:v>Q1 1968</c:v>
                </c:pt>
                <c:pt idx="25">
                  <c:v>Q2 1968</c:v>
                </c:pt>
                <c:pt idx="26">
                  <c:v>Q3 1968</c:v>
                </c:pt>
                <c:pt idx="27">
                  <c:v>Q4 1968</c:v>
                </c:pt>
                <c:pt idx="28">
                  <c:v>Q1 1969</c:v>
                </c:pt>
                <c:pt idx="29">
                  <c:v>Q2 1969</c:v>
                </c:pt>
                <c:pt idx="30">
                  <c:v>Q3 1969</c:v>
                </c:pt>
                <c:pt idx="31">
                  <c:v>Q4 1969</c:v>
                </c:pt>
                <c:pt idx="32">
                  <c:v>Q1 1970</c:v>
                </c:pt>
                <c:pt idx="33">
                  <c:v>Q2 1970</c:v>
                </c:pt>
                <c:pt idx="34">
                  <c:v>Q3 1970</c:v>
                </c:pt>
                <c:pt idx="35">
                  <c:v>Q4 1970</c:v>
                </c:pt>
                <c:pt idx="36">
                  <c:v>Q1 1971</c:v>
                </c:pt>
                <c:pt idx="37">
                  <c:v>Q2 1971</c:v>
                </c:pt>
                <c:pt idx="38">
                  <c:v>Q3 1971</c:v>
                </c:pt>
                <c:pt idx="39">
                  <c:v>Q4 1971</c:v>
                </c:pt>
                <c:pt idx="40">
                  <c:v>Q1 1972</c:v>
                </c:pt>
                <c:pt idx="41">
                  <c:v>Q2 1972</c:v>
                </c:pt>
                <c:pt idx="42">
                  <c:v>Q3 1972</c:v>
                </c:pt>
                <c:pt idx="43">
                  <c:v>Q4 1972</c:v>
                </c:pt>
                <c:pt idx="44">
                  <c:v>Q1 1973</c:v>
                </c:pt>
                <c:pt idx="45">
                  <c:v>Q2 1973</c:v>
                </c:pt>
                <c:pt idx="46">
                  <c:v>Q3 1973</c:v>
                </c:pt>
                <c:pt idx="47">
                  <c:v>Q4 1973</c:v>
                </c:pt>
                <c:pt idx="48">
                  <c:v>Q1 1974</c:v>
                </c:pt>
                <c:pt idx="49">
                  <c:v>Q2 1974</c:v>
                </c:pt>
                <c:pt idx="50">
                  <c:v>Q3 1974</c:v>
                </c:pt>
                <c:pt idx="51">
                  <c:v>Q4 1974</c:v>
                </c:pt>
                <c:pt idx="52">
                  <c:v>Q1 1975</c:v>
                </c:pt>
                <c:pt idx="53">
                  <c:v>Q2 1975</c:v>
                </c:pt>
                <c:pt idx="54">
                  <c:v>Q3 1975</c:v>
                </c:pt>
                <c:pt idx="55">
                  <c:v>Q4 1975</c:v>
                </c:pt>
                <c:pt idx="56">
                  <c:v>Q1 1976</c:v>
                </c:pt>
                <c:pt idx="57">
                  <c:v>Q2 1976</c:v>
                </c:pt>
                <c:pt idx="58">
                  <c:v>Q3 1976</c:v>
                </c:pt>
                <c:pt idx="59">
                  <c:v>Q4 1976</c:v>
                </c:pt>
                <c:pt idx="60">
                  <c:v>Q1 1977</c:v>
                </c:pt>
                <c:pt idx="61">
                  <c:v>Q2 1977</c:v>
                </c:pt>
                <c:pt idx="62">
                  <c:v>Q3 1977</c:v>
                </c:pt>
                <c:pt idx="63">
                  <c:v>Q4 1977</c:v>
                </c:pt>
                <c:pt idx="64">
                  <c:v>Q1 1978</c:v>
                </c:pt>
                <c:pt idx="65">
                  <c:v>Q2 1978</c:v>
                </c:pt>
                <c:pt idx="66">
                  <c:v>Q3 1978</c:v>
                </c:pt>
                <c:pt idx="67">
                  <c:v>Q4 1978</c:v>
                </c:pt>
                <c:pt idx="68">
                  <c:v>Q1 1979</c:v>
                </c:pt>
                <c:pt idx="69">
                  <c:v>Q2 1979</c:v>
                </c:pt>
                <c:pt idx="70">
                  <c:v>Q3 1979</c:v>
                </c:pt>
                <c:pt idx="71">
                  <c:v>Q4 1979</c:v>
                </c:pt>
                <c:pt idx="72">
                  <c:v>Q1 1980</c:v>
                </c:pt>
                <c:pt idx="73">
                  <c:v>Q2 1980</c:v>
                </c:pt>
                <c:pt idx="74">
                  <c:v>Q3 1980</c:v>
                </c:pt>
                <c:pt idx="75">
                  <c:v>Q4 1980</c:v>
                </c:pt>
                <c:pt idx="76">
                  <c:v>Q1 1981</c:v>
                </c:pt>
                <c:pt idx="77">
                  <c:v>Q2 1981</c:v>
                </c:pt>
                <c:pt idx="78">
                  <c:v>Q3 1981</c:v>
                </c:pt>
                <c:pt idx="79">
                  <c:v>Q4 1981</c:v>
                </c:pt>
                <c:pt idx="80">
                  <c:v>Q1 1982</c:v>
                </c:pt>
                <c:pt idx="81">
                  <c:v>Q2 1982</c:v>
                </c:pt>
                <c:pt idx="82">
                  <c:v>Q3 1982</c:v>
                </c:pt>
                <c:pt idx="83">
                  <c:v>Q4 1982</c:v>
                </c:pt>
                <c:pt idx="84">
                  <c:v>Q1 1983</c:v>
                </c:pt>
                <c:pt idx="85">
                  <c:v>Q2 1983</c:v>
                </c:pt>
                <c:pt idx="86">
                  <c:v>Q3 1983</c:v>
                </c:pt>
                <c:pt idx="87">
                  <c:v>Q4 1983</c:v>
                </c:pt>
                <c:pt idx="88">
                  <c:v>Q1 1984</c:v>
                </c:pt>
                <c:pt idx="89">
                  <c:v>Q2 1984</c:v>
                </c:pt>
                <c:pt idx="90">
                  <c:v>Q3 1984</c:v>
                </c:pt>
                <c:pt idx="91">
                  <c:v>Q4 1984</c:v>
                </c:pt>
                <c:pt idx="92">
                  <c:v>Q1 1985</c:v>
                </c:pt>
                <c:pt idx="93">
                  <c:v>Q2 1985</c:v>
                </c:pt>
                <c:pt idx="94">
                  <c:v>Q3 1985</c:v>
                </c:pt>
                <c:pt idx="95">
                  <c:v>Q4 1985</c:v>
                </c:pt>
                <c:pt idx="96">
                  <c:v>Q1 1986</c:v>
                </c:pt>
                <c:pt idx="97">
                  <c:v>Q2 1986</c:v>
                </c:pt>
                <c:pt idx="98">
                  <c:v>Q3 1986</c:v>
                </c:pt>
                <c:pt idx="99">
                  <c:v>Q4 1986</c:v>
                </c:pt>
                <c:pt idx="100">
                  <c:v>Q1 1987</c:v>
                </c:pt>
                <c:pt idx="101">
                  <c:v>Q2 1987</c:v>
                </c:pt>
                <c:pt idx="102">
                  <c:v>Q3 1987</c:v>
                </c:pt>
                <c:pt idx="103">
                  <c:v>Q4 1987</c:v>
                </c:pt>
                <c:pt idx="104">
                  <c:v>Q1 1988</c:v>
                </c:pt>
                <c:pt idx="105">
                  <c:v>Q2 1988</c:v>
                </c:pt>
                <c:pt idx="106">
                  <c:v>Q3 1988</c:v>
                </c:pt>
                <c:pt idx="107">
                  <c:v>Q4 1988</c:v>
                </c:pt>
                <c:pt idx="108">
                  <c:v>Q1 1989</c:v>
                </c:pt>
                <c:pt idx="109">
                  <c:v>Q2 1989</c:v>
                </c:pt>
                <c:pt idx="110">
                  <c:v>Q3 1989</c:v>
                </c:pt>
                <c:pt idx="111">
                  <c:v>Q4 1989</c:v>
                </c:pt>
                <c:pt idx="112">
                  <c:v>Q1 1990</c:v>
                </c:pt>
                <c:pt idx="113">
                  <c:v>Q2 1990</c:v>
                </c:pt>
                <c:pt idx="114">
                  <c:v>Q3 1990</c:v>
                </c:pt>
                <c:pt idx="115">
                  <c:v>Q4 1990</c:v>
                </c:pt>
                <c:pt idx="116">
                  <c:v>Q1 1991</c:v>
                </c:pt>
                <c:pt idx="117">
                  <c:v>Q2 1991</c:v>
                </c:pt>
                <c:pt idx="118">
                  <c:v>Q3 1991</c:v>
                </c:pt>
                <c:pt idx="119">
                  <c:v>Q4 1991</c:v>
                </c:pt>
                <c:pt idx="120">
                  <c:v>Q1 1992</c:v>
                </c:pt>
                <c:pt idx="121">
                  <c:v>Q2 1992</c:v>
                </c:pt>
                <c:pt idx="122">
                  <c:v>Q3 1992</c:v>
                </c:pt>
                <c:pt idx="123">
                  <c:v>Q4 1992</c:v>
                </c:pt>
                <c:pt idx="124">
                  <c:v>Q1 1993</c:v>
                </c:pt>
                <c:pt idx="125">
                  <c:v>Q2 1993</c:v>
                </c:pt>
                <c:pt idx="126">
                  <c:v>Q3 1993</c:v>
                </c:pt>
                <c:pt idx="127">
                  <c:v>Q4 1993</c:v>
                </c:pt>
                <c:pt idx="128">
                  <c:v>Q1 1994</c:v>
                </c:pt>
                <c:pt idx="129">
                  <c:v>Q2 1994</c:v>
                </c:pt>
                <c:pt idx="130">
                  <c:v>Q3 1994</c:v>
                </c:pt>
                <c:pt idx="131">
                  <c:v>Q4 1994</c:v>
                </c:pt>
                <c:pt idx="132">
                  <c:v>Q1 1995</c:v>
                </c:pt>
                <c:pt idx="133">
                  <c:v>Q2 1995</c:v>
                </c:pt>
                <c:pt idx="134">
                  <c:v>Q3 1995</c:v>
                </c:pt>
                <c:pt idx="135">
                  <c:v>Q4 1995</c:v>
                </c:pt>
                <c:pt idx="136">
                  <c:v>Q1 1996</c:v>
                </c:pt>
                <c:pt idx="137">
                  <c:v>Q2 1996</c:v>
                </c:pt>
                <c:pt idx="138">
                  <c:v>Q3 1996</c:v>
                </c:pt>
                <c:pt idx="139">
                  <c:v>Q4 1996</c:v>
                </c:pt>
                <c:pt idx="140">
                  <c:v>Q1 1997</c:v>
                </c:pt>
                <c:pt idx="141">
                  <c:v>Q2 1997</c:v>
                </c:pt>
                <c:pt idx="142">
                  <c:v>Q3 1997</c:v>
                </c:pt>
                <c:pt idx="143">
                  <c:v>Q4 1997</c:v>
                </c:pt>
                <c:pt idx="144">
                  <c:v>Q1 1998</c:v>
                </c:pt>
                <c:pt idx="145">
                  <c:v>Q2 1998</c:v>
                </c:pt>
                <c:pt idx="146">
                  <c:v>Q3 1998</c:v>
                </c:pt>
                <c:pt idx="147">
                  <c:v>Q4 1998</c:v>
                </c:pt>
                <c:pt idx="148">
                  <c:v>Q1 1999</c:v>
                </c:pt>
                <c:pt idx="149">
                  <c:v>Q2 1999</c:v>
                </c:pt>
                <c:pt idx="150">
                  <c:v>Q3 1999</c:v>
                </c:pt>
                <c:pt idx="151">
                  <c:v>Q4 1999</c:v>
                </c:pt>
                <c:pt idx="152">
                  <c:v>Q1 2000</c:v>
                </c:pt>
                <c:pt idx="153">
                  <c:v>Q2 2000</c:v>
                </c:pt>
                <c:pt idx="154">
                  <c:v>Q3 2000</c:v>
                </c:pt>
                <c:pt idx="155">
                  <c:v>Q4 2000</c:v>
                </c:pt>
                <c:pt idx="156">
                  <c:v>Q1 2001</c:v>
                </c:pt>
                <c:pt idx="157">
                  <c:v>Q2 2001</c:v>
                </c:pt>
                <c:pt idx="158">
                  <c:v>Q3 2001</c:v>
                </c:pt>
                <c:pt idx="159">
                  <c:v>Q4 2001</c:v>
                </c:pt>
                <c:pt idx="160">
                  <c:v>Q1 2002</c:v>
                </c:pt>
                <c:pt idx="161">
                  <c:v>Q2 2002</c:v>
                </c:pt>
                <c:pt idx="162">
                  <c:v>Q3 2002</c:v>
                </c:pt>
                <c:pt idx="163">
                  <c:v>Q4 2002</c:v>
                </c:pt>
                <c:pt idx="164">
                  <c:v>Q1 2003</c:v>
                </c:pt>
                <c:pt idx="165">
                  <c:v>Q2 2003</c:v>
                </c:pt>
                <c:pt idx="166">
                  <c:v>Q3 2003</c:v>
                </c:pt>
                <c:pt idx="167">
                  <c:v>Q4 2003</c:v>
                </c:pt>
                <c:pt idx="168">
                  <c:v>Q1 2004</c:v>
                </c:pt>
                <c:pt idx="169">
                  <c:v>Q2 2004</c:v>
                </c:pt>
                <c:pt idx="170">
                  <c:v>Q3 2004</c:v>
                </c:pt>
                <c:pt idx="171">
                  <c:v>Q4 2004</c:v>
                </c:pt>
                <c:pt idx="172">
                  <c:v>Q1 2005</c:v>
                </c:pt>
                <c:pt idx="173">
                  <c:v>Q2 2005</c:v>
                </c:pt>
                <c:pt idx="174">
                  <c:v>Q3 2005</c:v>
                </c:pt>
                <c:pt idx="175">
                  <c:v>Q4 2005</c:v>
                </c:pt>
                <c:pt idx="176">
                  <c:v>Q1 2006</c:v>
                </c:pt>
                <c:pt idx="177">
                  <c:v>Q2 2006</c:v>
                </c:pt>
                <c:pt idx="178">
                  <c:v>Q3 2006</c:v>
                </c:pt>
                <c:pt idx="179">
                  <c:v>Q4 2006</c:v>
                </c:pt>
                <c:pt idx="180">
                  <c:v>Q1 2007</c:v>
                </c:pt>
                <c:pt idx="181">
                  <c:v>Q2 2007</c:v>
                </c:pt>
                <c:pt idx="182">
                  <c:v>Q3 2007</c:v>
                </c:pt>
                <c:pt idx="183">
                  <c:v>Q4 2007</c:v>
                </c:pt>
                <c:pt idx="184">
                  <c:v>Q1 2008</c:v>
                </c:pt>
                <c:pt idx="185">
                  <c:v>Q2 2008</c:v>
                </c:pt>
                <c:pt idx="186">
                  <c:v>Q3 2008</c:v>
                </c:pt>
                <c:pt idx="187">
                  <c:v>Q4 2008</c:v>
                </c:pt>
                <c:pt idx="188">
                  <c:v>Q1 2009</c:v>
                </c:pt>
                <c:pt idx="189">
                  <c:v>Q2 2009</c:v>
                </c:pt>
                <c:pt idx="190">
                  <c:v>Q3 2009</c:v>
                </c:pt>
                <c:pt idx="191">
                  <c:v>Q4 2009</c:v>
                </c:pt>
                <c:pt idx="192">
                  <c:v>Q1 2010</c:v>
                </c:pt>
                <c:pt idx="193">
                  <c:v>Q2 2010</c:v>
                </c:pt>
                <c:pt idx="194">
                  <c:v>Q3 2010</c:v>
                </c:pt>
                <c:pt idx="195">
                  <c:v>Q4 2010</c:v>
                </c:pt>
                <c:pt idx="196">
                  <c:v>Q1 2011</c:v>
                </c:pt>
                <c:pt idx="197">
                  <c:v>Q2 2011</c:v>
                </c:pt>
                <c:pt idx="198">
                  <c:v>Q3 2011</c:v>
                </c:pt>
                <c:pt idx="199">
                  <c:v>Q4 2011</c:v>
                </c:pt>
                <c:pt idx="200">
                  <c:v>Q1 2012</c:v>
                </c:pt>
                <c:pt idx="201">
                  <c:v>Q2 2012</c:v>
                </c:pt>
                <c:pt idx="202">
                  <c:v>Q3 2012</c:v>
                </c:pt>
                <c:pt idx="203">
                  <c:v>Q4 2012</c:v>
                </c:pt>
                <c:pt idx="204">
                  <c:v>Q1 2013</c:v>
                </c:pt>
                <c:pt idx="205">
                  <c:v>Q2 2013</c:v>
                </c:pt>
                <c:pt idx="206">
                  <c:v>Q3 2013</c:v>
                </c:pt>
                <c:pt idx="207">
                  <c:v>Q4 2013</c:v>
                </c:pt>
                <c:pt idx="208">
                  <c:v>Q1 2014</c:v>
                </c:pt>
                <c:pt idx="209">
                  <c:v>Q2 2014</c:v>
                </c:pt>
                <c:pt idx="210">
                  <c:v>Q3 2014</c:v>
                </c:pt>
                <c:pt idx="211">
                  <c:v>Q4 2014</c:v>
                </c:pt>
                <c:pt idx="212">
                  <c:v>Q1 2015</c:v>
                </c:pt>
                <c:pt idx="213">
                  <c:v>Q2 2015</c:v>
                </c:pt>
                <c:pt idx="214">
                  <c:v>Q3 2015</c:v>
                </c:pt>
                <c:pt idx="215">
                  <c:v>Q4 2015</c:v>
                </c:pt>
                <c:pt idx="216">
                  <c:v>Q1 2016</c:v>
                </c:pt>
                <c:pt idx="217">
                  <c:v>Q2 2016</c:v>
                </c:pt>
                <c:pt idx="218">
                  <c:v>Q3 2016</c:v>
                </c:pt>
                <c:pt idx="219">
                  <c:v>Q4 2016</c:v>
                </c:pt>
                <c:pt idx="220">
                  <c:v>Q1 2017</c:v>
                </c:pt>
                <c:pt idx="221">
                  <c:v>Q2 2017</c:v>
                </c:pt>
                <c:pt idx="222">
                  <c:v>Q3 2017</c:v>
                </c:pt>
                <c:pt idx="223">
                  <c:v>Q4 2017</c:v>
                </c:pt>
                <c:pt idx="224">
                  <c:v>Q1 2018</c:v>
                </c:pt>
                <c:pt idx="225">
                  <c:v>Q2 2018</c:v>
                </c:pt>
                <c:pt idx="226">
                  <c:v>Q3 2018</c:v>
                </c:pt>
                <c:pt idx="227">
                  <c:v>Q4 2018</c:v>
                </c:pt>
                <c:pt idx="228">
                  <c:v>Q1 2019</c:v>
                </c:pt>
                <c:pt idx="229">
                  <c:v>Q2 2019</c:v>
                </c:pt>
                <c:pt idx="230">
                  <c:v>Q3 2019</c:v>
                </c:pt>
                <c:pt idx="231">
                  <c:v>Q4 2019</c:v>
                </c:pt>
                <c:pt idx="232">
                  <c:v>Q1 2020</c:v>
                </c:pt>
                <c:pt idx="233">
                  <c:v>Q2 2020</c:v>
                </c:pt>
                <c:pt idx="234">
                  <c:v>Q3 2020</c:v>
                </c:pt>
                <c:pt idx="235">
                  <c:v>Q4 2020</c:v>
                </c:pt>
                <c:pt idx="236">
                  <c:v>Q1 2021</c:v>
                </c:pt>
                <c:pt idx="237">
                  <c:v>Q2 2021</c:v>
                </c:pt>
                <c:pt idx="238">
                  <c:v>Q3 2021</c:v>
                </c:pt>
                <c:pt idx="239">
                  <c:v>Q4 2021</c:v>
                </c:pt>
                <c:pt idx="240">
                  <c:v>Q1 2022</c:v>
                </c:pt>
                <c:pt idx="241">
                  <c:v>Q2 2022</c:v>
                </c:pt>
                <c:pt idx="242">
                  <c:v>Q3 2022</c:v>
                </c:pt>
                <c:pt idx="243">
                  <c:v>Q4 2022</c:v>
                </c:pt>
              </c:strCache>
            </c:strRef>
          </c:cat>
          <c:val>
            <c:numRef>
              <c:f>PSNI!$F$6:$F$249</c:f>
              <c:numCache>
                <c:formatCode>General</c:formatCode>
                <c:ptCount val="244"/>
                <c:pt idx="0">
                  <c:v>4.3606281547952888E-2</c:v>
                </c:pt>
                <c:pt idx="1">
                  <c:v>4.4312719318037749E-2</c:v>
                </c:pt>
                <c:pt idx="2">
                  <c:v>4.453526453384244E-2</c:v>
                </c:pt>
                <c:pt idx="3">
                  <c:v>4.3549796343739892E-2</c:v>
                </c:pt>
                <c:pt idx="4">
                  <c:v>4.2695748020567012E-2</c:v>
                </c:pt>
                <c:pt idx="5">
                  <c:v>4.3794203491150221E-2</c:v>
                </c:pt>
                <c:pt idx="6">
                  <c:v>4.6812138892099835E-2</c:v>
                </c:pt>
                <c:pt idx="7">
                  <c:v>5.0095707153301236E-2</c:v>
                </c:pt>
                <c:pt idx="8">
                  <c:v>5.5366210629760937E-2</c:v>
                </c:pt>
                <c:pt idx="9">
                  <c:v>5.7064904698957836E-2</c:v>
                </c:pt>
                <c:pt idx="10">
                  <c:v>5.7944605086698631E-2</c:v>
                </c:pt>
                <c:pt idx="11">
                  <c:v>5.9363055906419236E-2</c:v>
                </c:pt>
                <c:pt idx="12">
                  <c:v>5.9955885228102274E-2</c:v>
                </c:pt>
                <c:pt idx="13">
                  <c:v>6.0137643867466638E-2</c:v>
                </c:pt>
                <c:pt idx="14">
                  <c:v>5.9993842215483054E-2</c:v>
                </c:pt>
                <c:pt idx="15">
                  <c:v>6.0146116501292798E-2</c:v>
                </c:pt>
                <c:pt idx="16">
                  <c:v>6.0109103629550173E-2</c:v>
                </c:pt>
                <c:pt idx="17">
                  <c:v>6.0277329845621563E-2</c:v>
                </c:pt>
                <c:pt idx="18">
                  <c:v>6.1521628497979569E-2</c:v>
                </c:pt>
                <c:pt idx="19">
                  <c:v>6.3614703319487015E-2</c:v>
                </c:pt>
                <c:pt idx="20">
                  <c:v>6.7401294400137687E-2</c:v>
                </c:pt>
                <c:pt idx="21">
                  <c:v>7.0688502837345873E-2</c:v>
                </c:pt>
                <c:pt idx="22">
                  <c:v>7.3754902742981771E-2</c:v>
                </c:pt>
                <c:pt idx="23">
                  <c:v>7.7276772753354026E-2</c:v>
                </c:pt>
                <c:pt idx="24">
                  <c:v>7.9303575066687504E-2</c:v>
                </c:pt>
                <c:pt idx="25">
                  <c:v>7.9085287794423684E-2</c:v>
                </c:pt>
                <c:pt idx="26">
                  <c:v>7.7313849117873312E-2</c:v>
                </c:pt>
                <c:pt idx="27">
                  <c:v>7.3754146199864784E-2</c:v>
                </c:pt>
                <c:pt idx="28">
                  <c:v>6.9083700163113673E-2</c:v>
                </c:pt>
                <c:pt idx="29">
                  <c:v>6.5404413349175752E-2</c:v>
                </c:pt>
                <c:pt idx="30">
                  <c:v>6.3488739755930543E-2</c:v>
                </c:pt>
                <c:pt idx="31">
                  <c:v>6.3599905630788725E-2</c:v>
                </c:pt>
                <c:pt idx="32">
                  <c:v>6.1554760895816574E-2</c:v>
                </c:pt>
                <c:pt idx="33">
                  <c:v>6.1541447373508029E-2</c:v>
                </c:pt>
                <c:pt idx="34">
                  <c:v>6.0840385815600112E-2</c:v>
                </c:pt>
                <c:pt idx="35">
                  <c:v>5.9666597380288081E-2</c:v>
                </c:pt>
                <c:pt idx="36">
                  <c:v>6.2490149565676945E-2</c:v>
                </c:pt>
                <c:pt idx="37">
                  <c:v>6.1371561888207603E-2</c:v>
                </c:pt>
                <c:pt idx="38">
                  <c:v>6.004556371102629E-2</c:v>
                </c:pt>
                <c:pt idx="39">
                  <c:v>5.7786734319625527E-2</c:v>
                </c:pt>
                <c:pt idx="40">
                  <c:v>5.3754110550730955E-2</c:v>
                </c:pt>
                <c:pt idx="41">
                  <c:v>5.1976519168401049E-2</c:v>
                </c:pt>
                <c:pt idx="42">
                  <c:v>4.9556613031896179E-2</c:v>
                </c:pt>
                <c:pt idx="43">
                  <c:v>4.6663779126534355E-2</c:v>
                </c:pt>
                <c:pt idx="44">
                  <c:v>4.8688317031322668E-2</c:v>
                </c:pt>
                <c:pt idx="45">
                  <c:v>4.9176748677085359E-2</c:v>
                </c:pt>
                <c:pt idx="46">
                  <c:v>5.0963267639220683E-2</c:v>
                </c:pt>
                <c:pt idx="47">
                  <c:v>5.1823943856939253E-2</c:v>
                </c:pt>
                <c:pt idx="48">
                  <c:v>5.2325751253832306E-2</c:v>
                </c:pt>
                <c:pt idx="49">
                  <c:v>5.1185687227148946E-2</c:v>
                </c:pt>
                <c:pt idx="50">
                  <c:v>5.2220612165920825E-2</c:v>
                </c:pt>
                <c:pt idx="51">
                  <c:v>5.4378556536330502E-2</c:v>
                </c:pt>
                <c:pt idx="52">
                  <c:v>5.4637594649592558E-2</c:v>
                </c:pt>
                <c:pt idx="53">
                  <c:v>5.5755851651600317E-2</c:v>
                </c:pt>
                <c:pt idx="54">
                  <c:v>5.4804794330942208E-2</c:v>
                </c:pt>
                <c:pt idx="55">
                  <c:v>5.5016254793731525E-2</c:v>
                </c:pt>
                <c:pt idx="56">
                  <c:v>5.5239738367074243E-2</c:v>
                </c:pt>
                <c:pt idx="57">
                  <c:v>5.5159541542744203E-2</c:v>
                </c:pt>
                <c:pt idx="58">
                  <c:v>5.3611108122337603E-2</c:v>
                </c:pt>
                <c:pt idx="59">
                  <c:v>5.0769708875885965E-2</c:v>
                </c:pt>
                <c:pt idx="60">
                  <c:v>4.490640396179648E-2</c:v>
                </c:pt>
                <c:pt idx="61">
                  <c:v>4.049778334035925E-2</c:v>
                </c:pt>
                <c:pt idx="62">
                  <c:v>3.6677818178444052E-2</c:v>
                </c:pt>
                <c:pt idx="63">
                  <c:v>3.2968481313557833E-2</c:v>
                </c:pt>
                <c:pt idx="64">
                  <c:v>3.1392380911063257E-2</c:v>
                </c:pt>
                <c:pt idx="65">
                  <c:v>3.0293278435068946E-2</c:v>
                </c:pt>
                <c:pt idx="66">
                  <c:v>2.938252111739139E-2</c:v>
                </c:pt>
                <c:pt idx="67">
                  <c:v>2.8534286473181788E-2</c:v>
                </c:pt>
                <c:pt idx="68">
                  <c:v>2.7132234139319041E-2</c:v>
                </c:pt>
                <c:pt idx="69">
                  <c:v>2.6016702981247412E-2</c:v>
                </c:pt>
                <c:pt idx="70">
                  <c:v>2.5819027824590335E-2</c:v>
                </c:pt>
                <c:pt idx="71">
                  <c:v>2.501767311545542E-2</c:v>
                </c:pt>
                <c:pt idx="72">
                  <c:v>2.503978501476695E-2</c:v>
                </c:pt>
                <c:pt idx="73">
                  <c:v>2.426695658350727E-2</c:v>
                </c:pt>
                <c:pt idx="74">
                  <c:v>2.408064317342086E-2</c:v>
                </c:pt>
                <c:pt idx="75">
                  <c:v>2.373496896216978E-2</c:v>
                </c:pt>
                <c:pt idx="76">
                  <c:v>2.2350819693975694E-2</c:v>
                </c:pt>
                <c:pt idx="77">
                  <c:v>2.0983489380475954E-2</c:v>
                </c:pt>
                <c:pt idx="78">
                  <c:v>1.7989448159610743E-2</c:v>
                </c:pt>
                <c:pt idx="79">
                  <c:v>1.531834549405745E-2</c:v>
                </c:pt>
                <c:pt idx="80">
                  <c:v>1.4541769259519548E-2</c:v>
                </c:pt>
                <c:pt idx="81">
                  <c:v>1.4118651260464701E-2</c:v>
                </c:pt>
                <c:pt idx="82">
                  <c:v>1.472622772349956E-2</c:v>
                </c:pt>
                <c:pt idx="83">
                  <c:v>1.6105709845502785E-2</c:v>
                </c:pt>
                <c:pt idx="84">
                  <c:v>1.9048985390581669E-2</c:v>
                </c:pt>
                <c:pt idx="85">
                  <c:v>2.0586647248474147E-2</c:v>
                </c:pt>
                <c:pt idx="86">
                  <c:v>2.1813541388009831E-2</c:v>
                </c:pt>
                <c:pt idx="87">
                  <c:v>2.2843451764688931E-2</c:v>
                </c:pt>
                <c:pt idx="88">
                  <c:v>2.1793893585950019E-2</c:v>
                </c:pt>
                <c:pt idx="89">
                  <c:v>2.0503196316436881E-2</c:v>
                </c:pt>
                <c:pt idx="90">
                  <c:v>1.9495819790227051E-2</c:v>
                </c:pt>
                <c:pt idx="91">
                  <c:v>1.9301967580786155E-2</c:v>
                </c:pt>
                <c:pt idx="92">
                  <c:v>1.922689662556349E-2</c:v>
                </c:pt>
                <c:pt idx="93">
                  <c:v>1.8652033626395444E-2</c:v>
                </c:pt>
                <c:pt idx="94">
                  <c:v>1.8431873652312355E-2</c:v>
                </c:pt>
                <c:pt idx="95">
                  <c:v>1.6626604150536167E-2</c:v>
                </c:pt>
                <c:pt idx="96">
                  <c:v>1.4831667631649507E-2</c:v>
                </c:pt>
                <c:pt idx="97">
                  <c:v>1.4638829223518538E-2</c:v>
                </c:pt>
                <c:pt idx="98">
                  <c:v>1.3058760585668043E-2</c:v>
                </c:pt>
                <c:pt idx="99">
                  <c:v>1.1641924528165331E-2</c:v>
                </c:pt>
                <c:pt idx="100">
                  <c:v>9.2098559263686618E-3</c:v>
                </c:pt>
                <c:pt idx="101">
                  <c:v>6.0473412790922141E-3</c:v>
                </c:pt>
                <c:pt idx="102">
                  <c:v>3.8818694986176615E-3</c:v>
                </c:pt>
                <c:pt idx="103">
                  <c:v>1.9626183361227409E-3</c:v>
                </c:pt>
                <c:pt idx="104">
                  <c:v>2.5137060475366006E-3</c:v>
                </c:pt>
                <c:pt idx="105">
                  <c:v>2.5246714924259126E-3</c:v>
                </c:pt>
                <c:pt idx="106">
                  <c:v>1.5157168080470651E-3</c:v>
                </c:pt>
                <c:pt idx="107">
                  <c:v>3.839262365690477E-4</c:v>
                </c:pt>
                <c:pt idx="108">
                  <c:v>1.4860047902513426E-4</c:v>
                </c:pt>
                <c:pt idx="109">
                  <c:v>8.481232716894704E-4</c:v>
                </c:pt>
                <c:pt idx="110">
                  <c:v>2.1753189526670536E-3</c:v>
                </c:pt>
                <c:pt idx="111">
                  <c:v>5.2309586067423846E-3</c:v>
                </c:pt>
                <c:pt idx="112">
                  <c:v>7.3187557561300211E-3</c:v>
                </c:pt>
                <c:pt idx="113">
                  <c:v>8.1153790273586698E-3</c:v>
                </c:pt>
                <c:pt idx="114">
                  <c:v>8.8711029404017379E-3</c:v>
                </c:pt>
                <c:pt idx="115">
                  <c:v>9.8046582162243778E-3</c:v>
                </c:pt>
                <c:pt idx="116">
                  <c:v>9.4479910820084636E-3</c:v>
                </c:pt>
                <c:pt idx="117">
                  <c:v>1.092827473051533E-2</c:v>
                </c:pt>
                <c:pt idx="118">
                  <c:v>1.204219896672426E-2</c:v>
                </c:pt>
                <c:pt idx="119">
                  <c:v>1.1930661775933453E-2</c:v>
                </c:pt>
                <c:pt idx="120">
                  <c:v>1.235880197279577E-2</c:v>
                </c:pt>
                <c:pt idx="121">
                  <c:v>1.1910295573689856E-2</c:v>
                </c:pt>
                <c:pt idx="122">
                  <c:v>1.0780208229737229E-2</c:v>
                </c:pt>
                <c:pt idx="123">
                  <c:v>1.0142152477227735E-2</c:v>
                </c:pt>
                <c:pt idx="124">
                  <c:v>1.0166061056309661E-2</c:v>
                </c:pt>
                <c:pt idx="125">
                  <c:v>1.0220780248808993E-2</c:v>
                </c:pt>
                <c:pt idx="126">
                  <c:v>1.0134962530007058E-2</c:v>
                </c:pt>
                <c:pt idx="127">
                  <c:v>8.8960858555561673E-3</c:v>
                </c:pt>
                <c:pt idx="128">
                  <c:v>7.5808598408105641E-3</c:v>
                </c:pt>
                <c:pt idx="129">
                  <c:v>6.9638306673217472E-3</c:v>
                </c:pt>
                <c:pt idx="130">
                  <c:v>6.9886987370377544E-3</c:v>
                </c:pt>
                <c:pt idx="131">
                  <c:v>7.9660158912616529E-3</c:v>
                </c:pt>
                <c:pt idx="132">
                  <c:v>7.8895062448850056E-3</c:v>
                </c:pt>
                <c:pt idx="133">
                  <c:v>8.0928628812378025E-3</c:v>
                </c:pt>
                <c:pt idx="134">
                  <c:v>8.2651857331829896E-3</c:v>
                </c:pt>
                <c:pt idx="135">
                  <c:v>7.925800503668123E-3</c:v>
                </c:pt>
                <c:pt idx="136">
                  <c:v>7.3602126561934352E-3</c:v>
                </c:pt>
                <c:pt idx="137">
                  <c:v>6.9863583845387349E-3</c:v>
                </c:pt>
                <c:pt idx="138">
                  <c:v>5.9136399734327294E-3</c:v>
                </c:pt>
                <c:pt idx="139">
                  <c:v>4.1820054450112751E-3</c:v>
                </c:pt>
                <c:pt idx="140">
                  <c:v>3.4257747917537111E-3</c:v>
                </c:pt>
                <c:pt idx="141">
                  <c:v>2.9347779597485349E-3</c:v>
                </c:pt>
                <c:pt idx="142">
                  <c:v>3.3067103706170423E-3</c:v>
                </c:pt>
                <c:pt idx="143">
                  <c:v>4.3765193899912907E-3</c:v>
                </c:pt>
                <c:pt idx="144">
                  <c:v>4.8943762012701522E-3</c:v>
                </c:pt>
                <c:pt idx="145">
                  <c:v>5.0808362291198976E-3</c:v>
                </c:pt>
                <c:pt idx="146">
                  <c:v>5.0459594677716487E-3</c:v>
                </c:pt>
                <c:pt idx="147">
                  <c:v>5.4562792862331219E-3</c:v>
                </c:pt>
                <c:pt idx="148">
                  <c:v>5.0617703455832341E-3</c:v>
                </c:pt>
                <c:pt idx="149">
                  <c:v>5.0278896091254669E-3</c:v>
                </c:pt>
                <c:pt idx="150">
                  <c:v>4.9697097910540982E-3</c:v>
                </c:pt>
                <c:pt idx="151">
                  <c:v>4.5874687083296214E-3</c:v>
                </c:pt>
                <c:pt idx="152">
                  <c:v>4.6375260018860437E-3</c:v>
                </c:pt>
                <c:pt idx="153">
                  <c:v>4.3598939323954925E-3</c:v>
                </c:pt>
                <c:pt idx="154">
                  <c:v>3.9476055018386608E-3</c:v>
                </c:pt>
                <c:pt idx="155">
                  <c:v>4.0912069085342253E-3</c:v>
                </c:pt>
                <c:pt idx="156">
                  <c:v>4.1556023144361676E-3</c:v>
                </c:pt>
                <c:pt idx="157">
                  <c:v>5.9714426735084768E-3</c:v>
                </c:pt>
                <c:pt idx="158">
                  <c:v>7.9073623132826648E-3</c:v>
                </c:pt>
                <c:pt idx="159">
                  <c:v>9.7388537840477508E-3</c:v>
                </c:pt>
                <c:pt idx="160">
                  <c:v>1.0851666877816562E-2</c:v>
                </c:pt>
                <c:pt idx="161">
                  <c:v>1.0655989058228121E-2</c:v>
                </c:pt>
                <c:pt idx="162">
                  <c:v>1.1144102947231125E-2</c:v>
                </c:pt>
                <c:pt idx="163">
                  <c:v>1.18524472896222E-2</c:v>
                </c:pt>
                <c:pt idx="164">
                  <c:v>1.4514629761267106E-2</c:v>
                </c:pt>
                <c:pt idx="165">
                  <c:v>1.5966419383002334E-2</c:v>
                </c:pt>
                <c:pt idx="166">
                  <c:v>1.6794502254113698E-2</c:v>
                </c:pt>
                <c:pt idx="167">
                  <c:v>1.6984137345208733E-2</c:v>
                </c:pt>
                <c:pt idx="168">
                  <c:v>1.6950327471576737E-2</c:v>
                </c:pt>
                <c:pt idx="169">
                  <c:v>1.7725489454603931E-2</c:v>
                </c:pt>
                <c:pt idx="170">
                  <c:v>1.8218056399804484E-2</c:v>
                </c:pt>
                <c:pt idx="171">
                  <c:v>1.9106956653261644E-2</c:v>
                </c:pt>
                <c:pt idx="172">
                  <c:v>2.076026526873679E-2</c:v>
                </c:pt>
                <c:pt idx="173">
                  <c:v>1.966794362468937E-2</c:v>
                </c:pt>
                <c:pt idx="174">
                  <c:v>1.95110929628423E-2</c:v>
                </c:pt>
                <c:pt idx="175">
                  <c:v>1.9998687005030623E-2</c:v>
                </c:pt>
                <c:pt idx="176">
                  <c:v>1.8908282977965221E-2</c:v>
                </c:pt>
                <c:pt idx="177">
                  <c:v>1.9406825072558885E-2</c:v>
                </c:pt>
                <c:pt idx="178">
                  <c:v>1.9137471042890597E-2</c:v>
                </c:pt>
                <c:pt idx="179">
                  <c:v>1.7864683606371601E-2</c:v>
                </c:pt>
                <c:pt idx="180">
                  <c:v>1.8460052765651165E-2</c:v>
                </c:pt>
                <c:pt idx="181">
                  <c:v>1.6798963140820199E-2</c:v>
                </c:pt>
                <c:pt idx="182">
                  <c:v>1.6589625657405231E-2</c:v>
                </c:pt>
                <c:pt idx="183">
                  <c:v>1.6717369155478168E-2</c:v>
                </c:pt>
                <c:pt idx="184">
                  <c:v>1.8025378678072794E-2</c:v>
                </c:pt>
                <c:pt idx="185">
                  <c:v>1.9609243684155401E-2</c:v>
                </c:pt>
                <c:pt idx="186">
                  <c:v>2.3006864568616454E-2</c:v>
                </c:pt>
                <c:pt idx="187">
                  <c:v>2.6711793372446977E-2</c:v>
                </c:pt>
                <c:pt idx="188">
                  <c:v>3.0391382274694581E-2</c:v>
                </c:pt>
                <c:pt idx="189">
                  <c:v>3.1415015794105786E-2</c:v>
                </c:pt>
                <c:pt idx="190">
                  <c:v>3.0590136768765461E-2</c:v>
                </c:pt>
                <c:pt idx="191">
                  <c:v>3.2188891832460743E-2</c:v>
                </c:pt>
                <c:pt idx="192">
                  <c:v>2.9940341849538428E-2</c:v>
                </c:pt>
                <c:pt idx="193">
                  <c:v>2.9680140733241534E-2</c:v>
                </c:pt>
                <c:pt idx="194">
                  <c:v>2.9494193398838894E-2</c:v>
                </c:pt>
                <c:pt idx="195">
                  <c:v>2.5830712049934108E-2</c:v>
                </c:pt>
                <c:pt idx="196">
                  <c:v>2.4302085915773201E-2</c:v>
                </c:pt>
                <c:pt idx="197">
                  <c:v>2.3417157609827897E-2</c:v>
                </c:pt>
                <c:pt idx="198">
                  <c:v>2.1505810425212175E-2</c:v>
                </c:pt>
                <c:pt idx="199">
                  <c:v>1.9928198116539036E-2</c:v>
                </c:pt>
                <c:pt idx="200">
                  <c:v>1.8281382841299442E-2</c:v>
                </c:pt>
                <c:pt idx="201">
                  <c:v>2.323467580183498E-2</c:v>
                </c:pt>
                <c:pt idx="202">
                  <c:v>2.1947905168580809E-2</c:v>
                </c:pt>
                <c:pt idx="203">
                  <c:v>2.1165433387467382E-2</c:v>
                </c:pt>
                <c:pt idx="204">
                  <c:v>1.8732031786847184E-2</c:v>
                </c:pt>
                <c:pt idx="205">
                  <c:v>1.3136937147265219E-2</c:v>
                </c:pt>
                <c:pt idx="206">
                  <c:v>1.3259190581590896E-2</c:v>
                </c:pt>
                <c:pt idx="207">
                  <c:v>1.3134518744478732E-2</c:v>
                </c:pt>
                <c:pt idx="208">
                  <c:v>1.4368294638923477E-2</c:v>
                </c:pt>
                <c:pt idx="209">
                  <c:v>1.5219825548988052E-2</c:v>
                </c:pt>
                <c:pt idx="210">
                  <c:v>1.6359113464455663E-2</c:v>
                </c:pt>
                <c:pt idx="211">
                  <c:v>1.7849862734719207E-2</c:v>
                </c:pt>
                <c:pt idx="212">
                  <c:v>1.8862549267956975E-2</c:v>
                </c:pt>
                <c:pt idx="213">
                  <c:v>1.9537872362189061E-2</c:v>
                </c:pt>
                <c:pt idx="214">
                  <c:v>1.9572448421718985E-2</c:v>
                </c:pt>
                <c:pt idx="215">
                  <c:v>1.8124526760933263E-2</c:v>
                </c:pt>
                <c:pt idx="216">
                  <c:v>1.6611080240016708E-2</c:v>
                </c:pt>
                <c:pt idx="217">
                  <c:v>1.663831852693377E-2</c:v>
                </c:pt>
                <c:pt idx="218">
                  <c:v>1.7067975077837239E-2</c:v>
                </c:pt>
                <c:pt idx="219">
                  <c:v>1.7112383691638745E-2</c:v>
                </c:pt>
                <c:pt idx="220">
                  <c:v>1.7981277559647922E-2</c:v>
                </c:pt>
                <c:pt idx="221">
                  <c:v>1.9255653519146938E-2</c:v>
                </c:pt>
                <c:pt idx="222">
                  <c:v>2.011655494698978E-2</c:v>
                </c:pt>
                <c:pt idx="223">
                  <c:v>2.1765575632386021E-2</c:v>
                </c:pt>
                <c:pt idx="224">
                  <c:v>2.2044482572956988E-2</c:v>
                </c:pt>
                <c:pt idx="225">
                  <c:v>2.1350906001813413E-2</c:v>
                </c:pt>
                <c:pt idx="226">
                  <c:v>2.0758068100326325E-2</c:v>
                </c:pt>
                <c:pt idx="227">
                  <c:v>2.0575503203839867E-2</c:v>
                </c:pt>
                <c:pt idx="228">
                  <c:v>2.1251788098139324E-2</c:v>
                </c:pt>
                <c:pt idx="229">
                  <c:v>2.0690821376990381E-2</c:v>
                </c:pt>
                <c:pt idx="230">
                  <c:v>2.0781729055115709E-2</c:v>
                </c:pt>
                <c:pt idx="231">
                  <c:v>1.9781199030566472E-2</c:v>
                </c:pt>
                <c:pt idx="232">
                  <c:v>1.9022025954163573E-2</c:v>
                </c:pt>
                <c:pt idx="233">
                  <c:v>2.6898159205625639E-2</c:v>
                </c:pt>
                <c:pt idx="234">
                  <c:v>2.9907188799149147E-2</c:v>
                </c:pt>
                <c:pt idx="235">
                  <c:v>3.2267949452337213E-2</c:v>
                </c:pt>
                <c:pt idx="236">
                  <c:v>3.4803505586494997E-2</c:v>
                </c:pt>
                <c:pt idx="237">
                  <c:v>2.8106911820731661E-2</c:v>
                </c:pt>
                <c:pt idx="238">
                  <c:v>2.5584789963804887E-2</c:v>
                </c:pt>
                <c:pt idx="239">
                  <c:v>2.3305129825026714E-2</c:v>
                </c:pt>
                <c:pt idx="240">
                  <c:v>2.108399203616302E-2</c:v>
                </c:pt>
                <c:pt idx="241">
                  <c:v>1.9959357624553559E-2</c:v>
                </c:pt>
                <c:pt idx="242">
                  <c:v>1.9710329276251246E-2</c:v>
                </c:pt>
                <c:pt idx="243">
                  <c:v>2.0866407047217293E-2</c:v>
                </c:pt>
              </c:numCache>
            </c:numRef>
          </c:val>
          <c:smooth val="0"/>
          <c:extLst>
            <c:ext xmlns:c16="http://schemas.microsoft.com/office/drawing/2014/chart" uri="{C3380CC4-5D6E-409C-BE32-E72D297353CC}">
              <c16:uniqueId val="{00000000-B8FC-4979-9E93-66357E18880C}"/>
            </c:ext>
          </c:extLst>
        </c:ser>
        <c:ser>
          <c:idx val="1"/>
          <c:order val="1"/>
          <c:tx>
            <c:v>PSNI Cap (2019/20 fiscal rule)</c:v>
          </c:tx>
          <c:spPr>
            <a:ln w="12700" cap="rnd">
              <a:solidFill>
                <a:schemeClr val="bg1">
                  <a:lumMod val="75000"/>
                </a:schemeClr>
              </a:solidFill>
              <a:prstDash val="sysDash"/>
              <a:round/>
            </a:ln>
            <a:effectLst/>
          </c:spPr>
          <c:marker>
            <c:symbol val="none"/>
          </c:marker>
          <c:cat>
            <c:strRef>
              <c:f>PSNI!$A$6:$A$249</c:f>
              <c:strCache>
                <c:ptCount val="244"/>
                <c:pt idx="0">
                  <c:v>Q1 1962</c:v>
                </c:pt>
                <c:pt idx="1">
                  <c:v>Q2 1962</c:v>
                </c:pt>
                <c:pt idx="2">
                  <c:v>Q3 1962</c:v>
                </c:pt>
                <c:pt idx="3">
                  <c:v>Q4 1962</c:v>
                </c:pt>
                <c:pt idx="4">
                  <c:v>Q1 1963</c:v>
                </c:pt>
                <c:pt idx="5">
                  <c:v>Q2 1963</c:v>
                </c:pt>
                <c:pt idx="6">
                  <c:v>Q3 1963</c:v>
                </c:pt>
                <c:pt idx="7">
                  <c:v>Q4 1963</c:v>
                </c:pt>
                <c:pt idx="8">
                  <c:v>Q1 1964</c:v>
                </c:pt>
                <c:pt idx="9">
                  <c:v>Q2 1964</c:v>
                </c:pt>
                <c:pt idx="10">
                  <c:v>Q3 1964</c:v>
                </c:pt>
                <c:pt idx="11">
                  <c:v>Q4 1964</c:v>
                </c:pt>
                <c:pt idx="12">
                  <c:v>Q1 1965</c:v>
                </c:pt>
                <c:pt idx="13">
                  <c:v>Q2 1965</c:v>
                </c:pt>
                <c:pt idx="14">
                  <c:v>Q3 1965</c:v>
                </c:pt>
                <c:pt idx="15">
                  <c:v>Q4 1965</c:v>
                </c:pt>
                <c:pt idx="16">
                  <c:v>Q1 1966</c:v>
                </c:pt>
                <c:pt idx="17">
                  <c:v>Q2 1966</c:v>
                </c:pt>
                <c:pt idx="18">
                  <c:v>Q3 1966</c:v>
                </c:pt>
                <c:pt idx="19">
                  <c:v>Q4 1966</c:v>
                </c:pt>
                <c:pt idx="20">
                  <c:v>Q1 1967</c:v>
                </c:pt>
                <c:pt idx="21">
                  <c:v>Q2 1967</c:v>
                </c:pt>
                <c:pt idx="22">
                  <c:v>Q3 1967</c:v>
                </c:pt>
                <c:pt idx="23">
                  <c:v>Q4 1967</c:v>
                </c:pt>
                <c:pt idx="24">
                  <c:v>Q1 1968</c:v>
                </c:pt>
                <c:pt idx="25">
                  <c:v>Q2 1968</c:v>
                </c:pt>
                <c:pt idx="26">
                  <c:v>Q3 1968</c:v>
                </c:pt>
                <c:pt idx="27">
                  <c:v>Q4 1968</c:v>
                </c:pt>
                <c:pt idx="28">
                  <c:v>Q1 1969</c:v>
                </c:pt>
                <c:pt idx="29">
                  <c:v>Q2 1969</c:v>
                </c:pt>
                <c:pt idx="30">
                  <c:v>Q3 1969</c:v>
                </c:pt>
                <c:pt idx="31">
                  <c:v>Q4 1969</c:v>
                </c:pt>
                <c:pt idx="32">
                  <c:v>Q1 1970</c:v>
                </c:pt>
                <c:pt idx="33">
                  <c:v>Q2 1970</c:v>
                </c:pt>
                <c:pt idx="34">
                  <c:v>Q3 1970</c:v>
                </c:pt>
                <c:pt idx="35">
                  <c:v>Q4 1970</c:v>
                </c:pt>
                <c:pt idx="36">
                  <c:v>Q1 1971</c:v>
                </c:pt>
                <c:pt idx="37">
                  <c:v>Q2 1971</c:v>
                </c:pt>
                <c:pt idx="38">
                  <c:v>Q3 1971</c:v>
                </c:pt>
                <c:pt idx="39">
                  <c:v>Q4 1971</c:v>
                </c:pt>
                <c:pt idx="40">
                  <c:v>Q1 1972</c:v>
                </c:pt>
                <c:pt idx="41">
                  <c:v>Q2 1972</c:v>
                </c:pt>
                <c:pt idx="42">
                  <c:v>Q3 1972</c:v>
                </c:pt>
                <c:pt idx="43">
                  <c:v>Q4 1972</c:v>
                </c:pt>
                <c:pt idx="44">
                  <c:v>Q1 1973</c:v>
                </c:pt>
                <c:pt idx="45">
                  <c:v>Q2 1973</c:v>
                </c:pt>
                <c:pt idx="46">
                  <c:v>Q3 1973</c:v>
                </c:pt>
                <c:pt idx="47">
                  <c:v>Q4 1973</c:v>
                </c:pt>
                <c:pt idx="48">
                  <c:v>Q1 1974</c:v>
                </c:pt>
                <c:pt idx="49">
                  <c:v>Q2 1974</c:v>
                </c:pt>
                <c:pt idx="50">
                  <c:v>Q3 1974</c:v>
                </c:pt>
                <c:pt idx="51">
                  <c:v>Q4 1974</c:v>
                </c:pt>
                <c:pt idx="52">
                  <c:v>Q1 1975</c:v>
                </c:pt>
                <c:pt idx="53">
                  <c:v>Q2 1975</c:v>
                </c:pt>
                <c:pt idx="54">
                  <c:v>Q3 1975</c:v>
                </c:pt>
                <c:pt idx="55">
                  <c:v>Q4 1975</c:v>
                </c:pt>
                <c:pt idx="56">
                  <c:v>Q1 1976</c:v>
                </c:pt>
                <c:pt idx="57">
                  <c:v>Q2 1976</c:v>
                </c:pt>
                <c:pt idx="58">
                  <c:v>Q3 1976</c:v>
                </c:pt>
                <c:pt idx="59">
                  <c:v>Q4 1976</c:v>
                </c:pt>
                <c:pt idx="60">
                  <c:v>Q1 1977</c:v>
                </c:pt>
                <c:pt idx="61">
                  <c:v>Q2 1977</c:v>
                </c:pt>
                <c:pt idx="62">
                  <c:v>Q3 1977</c:v>
                </c:pt>
                <c:pt idx="63">
                  <c:v>Q4 1977</c:v>
                </c:pt>
                <c:pt idx="64">
                  <c:v>Q1 1978</c:v>
                </c:pt>
                <c:pt idx="65">
                  <c:v>Q2 1978</c:v>
                </c:pt>
                <c:pt idx="66">
                  <c:v>Q3 1978</c:v>
                </c:pt>
                <c:pt idx="67">
                  <c:v>Q4 1978</c:v>
                </c:pt>
                <c:pt idx="68">
                  <c:v>Q1 1979</c:v>
                </c:pt>
                <c:pt idx="69">
                  <c:v>Q2 1979</c:v>
                </c:pt>
                <c:pt idx="70">
                  <c:v>Q3 1979</c:v>
                </c:pt>
                <c:pt idx="71">
                  <c:v>Q4 1979</c:v>
                </c:pt>
                <c:pt idx="72">
                  <c:v>Q1 1980</c:v>
                </c:pt>
                <c:pt idx="73">
                  <c:v>Q2 1980</c:v>
                </c:pt>
                <c:pt idx="74">
                  <c:v>Q3 1980</c:v>
                </c:pt>
                <c:pt idx="75">
                  <c:v>Q4 1980</c:v>
                </c:pt>
                <c:pt idx="76">
                  <c:v>Q1 1981</c:v>
                </c:pt>
                <c:pt idx="77">
                  <c:v>Q2 1981</c:v>
                </c:pt>
                <c:pt idx="78">
                  <c:v>Q3 1981</c:v>
                </c:pt>
                <c:pt idx="79">
                  <c:v>Q4 1981</c:v>
                </c:pt>
                <c:pt idx="80">
                  <c:v>Q1 1982</c:v>
                </c:pt>
                <c:pt idx="81">
                  <c:v>Q2 1982</c:v>
                </c:pt>
                <c:pt idx="82">
                  <c:v>Q3 1982</c:v>
                </c:pt>
                <c:pt idx="83">
                  <c:v>Q4 1982</c:v>
                </c:pt>
                <c:pt idx="84">
                  <c:v>Q1 1983</c:v>
                </c:pt>
                <c:pt idx="85">
                  <c:v>Q2 1983</c:v>
                </c:pt>
                <c:pt idx="86">
                  <c:v>Q3 1983</c:v>
                </c:pt>
                <c:pt idx="87">
                  <c:v>Q4 1983</c:v>
                </c:pt>
                <c:pt idx="88">
                  <c:v>Q1 1984</c:v>
                </c:pt>
                <c:pt idx="89">
                  <c:v>Q2 1984</c:v>
                </c:pt>
                <c:pt idx="90">
                  <c:v>Q3 1984</c:v>
                </c:pt>
                <c:pt idx="91">
                  <c:v>Q4 1984</c:v>
                </c:pt>
                <c:pt idx="92">
                  <c:v>Q1 1985</c:v>
                </c:pt>
                <c:pt idx="93">
                  <c:v>Q2 1985</c:v>
                </c:pt>
                <c:pt idx="94">
                  <c:v>Q3 1985</c:v>
                </c:pt>
                <c:pt idx="95">
                  <c:v>Q4 1985</c:v>
                </c:pt>
                <c:pt idx="96">
                  <c:v>Q1 1986</c:v>
                </c:pt>
                <c:pt idx="97">
                  <c:v>Q2 1986</c:v>
                </c:pt>
                <c:pt idx="98">
                  <c:v>Q3 1986</c:v>
                </c:pt>
                <c:pt idx="99">
                  <c:v>Q4 1986</c:v>
                </c:pt>
                <c:pt idx="100">
                  <c:v>Q1 1987</c:v>
                </c:pt>
                <c:pt idx="101">
                  <c:v>Q2 1987</c:v>
                </c:pt>
                <c:pt idx="102">
                  <c:v>Q3 1987</c:v>
                </c:pt>
                <c:pt idx="103">
                  <c:v>Q4 1987</c:v>
                </c:pt>
                <c:pt idx="104">
                  <c:v>Q1 1988</c:v>
                </c:pt>
                <c:pt idx="105">
                  <c:v>Q2 1988</c:v>
                </c:pt>
                <c:pt idx="106">
                  <c:v>Q3 1988</c:v>
                </c:pt>
                <c:pt idx="107">
                  <c:v>Q4 1988</c:v>
                </c:pt>
                <c:pt idx="108">
                  <c:v>Q1 1989</c:v>
                </c:pt>
                <c:pt idx="109">
                  <c:v>Q2 1989</c:v>
                </c:pt>
                <c:pt idx="110">
                  <c:v>Q3 1989</c:v>
                </c:pt>
                <c:pt idx="111">
                  <c:v>Q4 1989</c:v>
                </c:pt>
                <c:pt idx="112">
                  <c:v>Q1 1990</c:v>
                </c:pt>
                <c:pt idx="113">
                  <c:v>Q2 1990</c:v>
                </c:pt>
                <c:pt idx="114">
                  <c:v>Q3 1990</c:v>
                </c:pt>
                <c:pt idx="115">
                  <c:v>Q4 1990</c:v>
                </c:pt>
                <c:pt idx="116">
                  <c:v>Q1 1991</c:v>
                </c:pt>
                <c:pt idx="117">
                  <c:v>Q2 1991</c:v>
                </c:pt>
                <c:pt idx="118">
                  <c:v>Q3 1991</c:v>
                </c:pt>
                <c:pt idx="119">
                  <c:v>Q4 1991</c:v>
                </c:pt>
                <c:pt idx="120">
                  <c:v>Q1 1992</c:v>
                </c:pt>
                <c:pt idx="121">
                  <c:v>Q2 1992</c:v>
                </c:pt>
                <c:pt idx="122">
                  <c:v>Q3 1992</c:v>
                </c:pt>
                <c:pt idx="123">
                  <c:v>Q4 1992</c:v>
                </c:pt>
                <c:pt idx="124">
                  <c:v>Q1 1993</c:v>
                </c:pt>
                <c:pt idx="125">
                  <c:v>Q2 1993</c:v>
                </c:pt>
                <c:pt idx="126">
                  <c:v>Q3 1993</c:v>
                </c:pt>
                <c:pt idx="127">
                  <c:v>Q4 1993</c:v>
                </c:pt>
                <c:pt idx="128">
                  <c:v>Q1 1994</c:v>
                </c:pt>
                <c:pt idx="129">
                  <c:v>Q2 1994</c:v>
                </c:pt>
                <c:pt idx="130">
                  <c:v>Q3 1994</c:v>
                </c:pt>
                <c:pt idx="131">
                  <c:v>Q4 1994</c:v>
                </c:pt>
                <c:pt idx="132">
                  <c:v>Q1 1995</c:v>
                </c:pt>
                <c:pt idx="133">
                  <c:v>Q2 1995</c:v>
                </c:pt>
                <c:pt idx="134">
                  <c:v>Q3 1995</c:v>
                </c:pt>
                <c:pt idx="135">
                  <c:v>Q4 1995</c:v>
                </c:pt>
                <c:pt idx="136">
                  <c:v>Q1 1996</c:v>
                </c:pt>
                <c:pt idx="137">
                  <c:v>Q2 1996</c:v>
                </c:pt>
                <c:pt idx="138">
                  <c:v>Q3 1996</c:v>
                </c:pt>
                <c:pt idx="139">
                  <c:v>Q4 1996</c:v>
                </c:pt>
                <c:pt idx="140">
                  <c:v>Q1 1997</c:v>
                </c:pt>
                <c:pt idx="141">
                  <c:v>Q2 1997</c:v>
                </c:pt>
                <c:pt idx="142">
                  <c:v>Q3 1997</c:v>
                </c:pt>
                <c:pt idx="143">
                  <c:v>Q4 1997</c:v>
                </c:pt>
                <c:pt idx="144">
                  <c:v>Q1 1998</c:v>
                </c:pt>
                <c:pt idx="145">
                  <c:v>Q2 1998</c:v>
                </c:pt>
                <c:pt idx="146">
                  <c:v>Q3 1998</c:v>
                </c:pt>
                <c:pt idx="147">
                  <c:v>Q4 1998</c:v>
                </c:pt>
                <c:pt idx="148">
                  <c:v>Q1 1999</c:v>
                </c:pt>
                <c:pt idx="149">
                  <c:v>Q2 1999</c:v>
                </c:pt>
                <c:pt idx="150">
                  <c:v>Q3 1999</c:v>
                </c:pt>
                <c:pt idx="151">
                  <c:v>Q4 1999</c:v>
                </c:pt>
                <c:pt idx="152">
                  <c:v>Q1 2000</c:v>
                </c:pt>
                <c:pt idx="153">
                  <c:v>Q2 2000</c:v>
                </c:pt>
                <c:pt idx="154">
                  <c:v>Q3 2000</c:v>
                </c:pt>
                <c:pt idx="155">
                  <c:v>Q4 2000</c:v>
                </c:pt>
                <c:pt idx="156">
                  <c:v>Q1 2001</c:v>
                </c:pt>
                <c:pt idx="157">
                  <c:v>Q2 2001</c:v>
                </c:pt>
                <c:pt idx="158">
                  <c:v>Q3 2001</c:v>
                </c:pt>
                <c:pt idx="159">
                  <c:v>Q4 2001</c:v>
                </c:pt>
                <c:pt idx="160">
                  <c:v>Q1 2002</c:v>
                </c:pt>
                <c:pt idx="161">
                  <c:v>Q2 2002</c:v>
                </c:pt>
                <c:pt idx="162">
                  <c:v>Q3 2002</c:v>
                </c:pt>
                <c:pt idx="163">
                  <c:v>Q4 2002</c:v>
                </c:pt>
                <c:pt idx="164">
                  <c:v>Q1 2003</c:v>
                </c:pt>
                <c:pt idx="165">
                  <c:v>Q2 2003</c:v>
                </c:pt>
                <c:pt idx="166">
                  <c:v>Q3 2003</c:v>
                </c:pt>
                <c:pt idx="167">
                  <c:v>Q4 2003</c:v>
                </c:pt>
                <c:pt idx="168">
                  <c:v>Q1 2004</c:v>
                </c:pt>
                <c:pt idx="169">
                  <c:v>Q2 2004</c:v>
                </c:pt>
                <c:pt idx="170">
                  <c:v>Q3 2004</c:v>
                </c:pt>
                <c:pt idx="171">
                  <c:v>Q4 2004</c:v>
                </c:pt>
                <c:pt idx="172">
                  <c:v>Q1 2005</c:v>
                </c:pt>
                <c:pt idx="173">
                  <c:v>Q2 2005</c:v>
                </c:pt>
                <c:pt idx="174">
                  <c:v>Q3 2005</c:v>
                </c:pt>
                <c:pt idx="175">
                  <c:v>Q4 2005</c:v>
                </c:pt>
                <c:pt idx="176">
                  <c:v>Q1 2006</c:v>
                </c:pt>
                <c:pt idx="177">
                  <c:v>Q2 2006</c:v>
                </c:pt>
                <c:pt idx="178">
                  <c:v>Q3 2006</c:v>
                </c:pt>
                <c:pt idx="179">
                  <c:v>Q4 2006</c:v>
                </c:pt>
                <c:pt idx="180">
                  <c:v>Q1 2007</c:v>
                </c:pt>
                <c:pt idx="181">
                  <c:v>Q2 2007</c:v>
                </c:pt>
                <c:pt idx="182">
                  <c:v>Q3 2007</c:v>
                </c:pt>
                <c:pt idx="183">
                  <c:v>Q4 2007</c:v>
                </c:pt>
                <c:pt idx="184">
                  <c:v>Q1 2008</c:v>
                </c:pt>
                <c:pt idx="185">
                  <c:v>Q2 2008</c:v>
                </c:pt>
                <c:pt idx="186">
                  <c:v>Q3 2008</c:v>
                </c:pt>
                <c:pt idx="187">
                  <c:v>Q4 2008</c:v>
                </c:pt>
                <c:pt idx="188">
                  <c:v>Q1 2009</c:v>
                </c:pt>
                <c:pt idx="189">
                  <c:v>Q2 2009</c:v>
                </c:pt>
                <c:pt idx="190">
                  <c:v>Q3 2009</c:v>
                </c:pt>
                <c:pt idx="191">
                  <c:v>Q4 2009</c:v>
                </c:pt>
                <c:pt idx="192">
                  <c:v>Q1 2010</c:v>
                </c:pt>
                <c:pt idx="193">
                  <c:v>Q2 2010</c:v>
                </c:pt>
                <c:pt idx="194">
                  <c:v>Q3 2010</c:v>
                </c:pt>
                <c:pt idx="195">
                  <c:v>Q4 2010</c:v>
                </c:pt>
                <c:pt idx="196">
                  <c:v>Q1 2011</c:v>
                </c:pt>
                <c:pt idx="197">
                  <c:v>Q2 2011</c:v>
                </c:pt>
                <c:pt idx="198">
                  <c:v>Q3 2011</c:v>
                </c:pt>
                <c:pt idx="199">
                  <c:v>Q4 2011</c:v>
                </c:pt>
                <c:pt idx="200">
                  <c:v>Q1 2012</c:v>
                </c:pt>
                <c:pt idx="201">
                  <c:v>Q2 2012</c:v>
                </c:pt>
                <c:pt idx="202">
                  <c:v>Q3 2012</c:v>
                </c:pt>
                <c:pt idx="203">
                  <c:v>Q4 2012</c:v>
                </c:pt>
                <c:pt idx="204">
                  <c:v>Q1 2013</c:v>
                </c:pt>
                <c:pt idx="205">
                  <c:v>Q2 2013</c:v>
                </c:pt>
                <c:pt idx="206">
                  <c:v>Q3 2013</c:v>
                </c:pt>
                <c:pt idx="207">
                  <c:v>Q4 2013</c:v>
                </c:pt>
                <c:pt idx="208">
                  <c:v>Q1 2014</c:v>
                </c:pt>
                <c:pt idx="209">
                  <c:v>Q2 2014</c:v>
                </c:pt>
                <c:pt idx="210">
                  <c:v>Q3 2014</c:v>
                </c:pt>
                <c:pt idx="211">
                  <c:v>Q4 2014</c:v>
                </c:pt>
                <c:pt idx="212">
                  <c:v>Q1 2015</c:v>
                </c:pt>
                <c:pt idx="213">
                  <c:v>Q2 2015</c:v>
                </c:pt>
                <c:pt idx="214">
                  <c:v>Q3 2015</c:v>
                </c:pt>
                <c:pt idx="215">
                  <c:v>Q4 2015</c:v>
                </c:pt>
                <c:pt idx="216">
                  <c:v>Q1 2016</c:v>
                </c:pt>
                <c:pt idx="217">
                  <c:v>Q2 2016</c:v>
                </c:pt>
                <c:pt idx="218">
                  <c:v>Q3 2016</c:v>
                </c:pt>
                <c:pt idx="219">
                  <c:v>Q4 2016</c:v>
                </c:pt>
                <c:pt idx="220">
                  <c:v>Q1 2017</c:v>
                </c:pt>
                <c:pt idx="221">
                  <c:v>Q2 2017</c:v>
                </c:pt>
                <c:pt idx="222">
                  <c:v>Q3 2017</c:v>
                </c:pt>
                <c:pt idx="223">
                  <c:v>Q4 2017</c:v>
                </c:pt>
                <c:pt idx="224">
                  <c:v>Q1 2018</c:v>
                </c:pt>
                <c:pt idx="225">
                  <c:v>Q2 2018</c:v>
                </c:pt>
                <c:pt idx="226">
                  <c:v>Q3 2018</c:v>
                </c:pt>
                <c:pt idx="227">
                  <c:v>Q4 2018</c:v>
                </c:pt>
                <c:pt idx="228">
                  <c:v>Q1 2019</c:v>
                </c:pt>
                <c:pt idx="229">
                  <c:v>Q2 2019</c:v>
                </c:pt>
                <c:pt idx="230">
                  <c:v>Q3 2019</c:v>
                </c:pt>
                <c:pt idx="231">
                  <c:v>Q4 2019</c:v>
                </c:pt>
                <c:pt idx="232">
                  <c:v>Q1 2020</c:v>
                </c:pt>
                <c:pt idx="233">
                  <c:v>Q2 2020</c:v>
                </c:pt>
                <c:pt idx="234">
                  <c:v>Q3 2020</c:v>
                </c:pt>
                <c:pt idx="235">
                  <c:v>Q4 2020</c:v>
                </c:pt>
                <c:pt idx="236">
                  <c:v>Q1 2021</c:v>
                </c:pt>
                <c:pt idx="237">
                  <c:v>Q2 2021</c:v>
                </c:pt>
                <c:pt idx="238">
                  <c:v>Q3 2021</c:v>
                </c:pt>
                <c:pt idx="239">
                  <c:v>Q4 2021</c:v>
                </c:pt>
                <c:pt idx="240">
                  <c:v>Q1 2022</c:v>
                </c:pt>
                <c:pt idx="241">
                  <c:v>Q2 2022</c:v>
                </c:pt>
                <c:pt idx="242">
                  <c:v>Q3 2022</c:v>
                </c:pt>
                <c:pt idx="243">
                  <c:v>Q4 2022</c:v>
                </c:pt>
              </c:strCache>
            </c:strRef>
          </c:cat>
          <c:val>
            <c:numRef>
              <c:f>PSNI!$G$6:$G$249</c:f>
              <c:numCache>
                <c:formatCode>General</c:formatCode>
                <c:ptCount val="244"/>
                <c:pt idx="0">
                  <c:v>0.03</c:v>
                </c:pt>
                <c:pt idx="1">
                  <c:v>0.03</c:v>
                </c:pt>
                <c:pt idx="2">
                  <c:v>0.03</c:v>
                </c:pt>
                <c:pt idx="3">
                  <c:v>0.03</c:v>
                </c:pt>
                <c:pt idx="4">
                  <c:v>0.03</c:v>
                </c:pt>
                <c:pt idx="5">
                  <c:v>0.03</c:v>
                </c:pt>
                <c:pt idx="6">
                  <c:v>0.03</c:v>
                </c:pt>
                <c:pt idx="7">
                  <c:v>0.03</c:v>
                </c:pt>
                <c:pt idx="8">
                  <c:v>0.03</c:v>
                </c:pt>
                <c:pt idx="9">
                  <c:v>0.03</c:v>
                </c:pt>
                <c:pt idx="10">
                  <c:v>0.03</c:v>
                </c:pt>
                <c:pt idx="11">
                  <c:v>0.03</c:v>
                </c:pt>
                <c:pt idx="12">
                  <c:v>0.03</c:v>
                </c:pt>
                <c:pt idx="13">
                  <c:v>0.03</c:v>
                </c:pt>
                <c:pt idx="14">
                  <c:v>0.03</c:v>
                </c:pt>
                <c:pt idx="15">
                  <c:v>0.03</c:v>
                </c:pt>
                <c:pt idx="16">
                  <c:v>0.03</c:v>
                </c:pt>
                <c:pt idx="17">
                  <c:v>0.03</c:v>
                </c:pt>
                <c:pt idx="18">
                  <c:v>0.03</c:v>
                </c:pt>
                <c:pt idx="19">
                  <c:v>0.03</c:v>
                </c:pt>
                <c:pt idx="20">
                  <c:v>0.03</c:v>
                </c:pt>
                <c:pt idx="21">
                  <c:v>0.03</c:v>
                </c:pt>
                <c:pt idx="22">
                  <c:v>0.03</c:v>
                </c:pt>
                <c:pt idx="23">
                  <c:v>0.03</c:v>
                </c:pt>
                <c:pt idx="24">
                  <c:v>0.03</c:v>
                </c:pt>
                <c:pt idx="25">
                  <c:v>0.03</c:v>
                </c:pt>
                <c:pt idx="26">
                  <c:v>0.03</c:v>
                </c:pt>
                <c:pt idx="27">
                  <c:v>0.03</c:v>
                </c:pt>
                <c:pt idx="28">
                  <c:v>0.03</c:v>
                </c:pt>
                <c:pt idx="29">
                  <c:v>0.03</c:v>
                </c:pt>
                <c:pt idx="30">
                  <c:v>0.03</c:v>
                </c:pt>
                <c:pt idx="31">
                  <c:v>0.03</c:v>
                </c:pt>
                <c:pt idx="32">
                  <c:v>0.03</c:v>
                </c:pt>
                <c:pt idx="33">
                  <c:v>0.03</c:v>
                </c:pt>
                <c:pt idx="34">
                  <c:v>0.03</c:v>
                </c:pt>
                <c:pt idx="35">
                  <c:v>0.03</c:v>
                </c:pt>
                <c:pt idx="36">
                  <c:v>0.03</c:v>
                </c:pt>
                <c:pt idx="37">
                  <c:v>0.03</c:v>
                </c:pt>
                <c:pt idx="38">
                  <c:v>0.03</c:v>
                </c:pt>
                <c:pt idx="39">
                  <c:v>0.03</c:v>
                </c:pt>
                <c:pt idx="40">
                  <c:v>0.03</c:v>
                </c:pt>
                <c:pt idx="41">
                  <c:v>0.03</c:v>
                </c:pt>
                <c:pt idx="42">
                  <c:v>0.03</c:v>
                </c:pt>
                <c:pt idx="43">
                  <c:v>0.03</c:v>
                </c:pt>
                <c:pt idx="44">
                  <c:v>0.03</c:v>
                </c:pt>
                <c:pt idx="45">
                  <c:v>0.03</c:v>
                </c:pt>
                <c:pt idx="46">
                  <c:v>0.03</c:v>
                </c:pt>
                <c:pt idx="47">
                  <c:v>0.03</c:v>
                </c:pt>
                <c:pt idx="48">
                  <c:v>0.03</c:v>
                </c:pt>
                <c:pt idx="49">
                  <c:v>0.03</c:v>
                </c:pt>
                <c:pt idx="50">
                  <c:v>0.03</c:v>
                </c:pt>
                <c:pt idx="51">
                  <c:v>0.03</c:v>
                </c:pt>
                <c:pt idx="52">
                  <c:v>0.03</c:v>
                </c:pt>
                <c:pt idx="53">
                  <c:v>0.03</c:v>
                </c:pt>
                <c:pt idx="54">
                  <c:v>0.03</c:v>
                </c:pt>
                <c:pt idx="55">
                  <c:v>0.03</c:v>
                </c:pt>
                <c:pt idx="56">
                  <c:v>0.03</c:v>
                </c:pt>
                <c:pt idx="57">
                  <c:v>0.03</c:v>
                </c:pt>
                <c:pt idx="58">
                  <c:v>0.03</c:v>
                </c:pt>
                <c:pt idx="59">
                  <c:v>0.03</c:v>
                </c:pt>
                <c:pt idx="60">
                  <c:v>0.03</c:v>
                </c:pt>
                <c:pt idx="61">
                  <c:v>0.03</c:v>
                </c:pt>
                <c:pt idx="62">
                  <c:v>0.03</c:v>
                </c:pt>
                <c:pt idx="63">
                  <c:v>0.03</c:v>
                </c:pt>
                <c:pt idx="64">
                  <c:v>0.03</c:v>
                </c:pt>
                <c:pt idx="65">
                  <c:v>0.03</c:v>
                </c:pt>
                <c:pt idx="66">
                  <c:v>0.03</c:v>
                </c:pt>
                <c:pt idx="67">
                  <c:v>0.03</c:v>
                </c:pt>
                <c:pt idx="68">
                  <c:v>0.03</c:v>
                </c:pt>
                <c:pt idx="69">
                  <c:v>0.03</c:v>
                </c:pt>
                <c:pt idx="70">
                  <c:v>0.03</c:v>
                </c:pt>
                <c:pt idx="71">
                  <c:v>0.03</c:v>
                </c:pt>
                <c:pt idx="72">
                  <c:v>0.03</c:v>
                </c:pt>
                <c:pt idx="73">
                  <c:v>0.03</c:v>
                </c:pt>
                <c:pt idx="74">
                  <c:v>0.03</c:v>
                </c:pt>
                <c:pt idx="75">
                  <c:v>0.03</c:v>
                </c:pt>
                <c:pt idx="76">
                  <c:v>0.03</c:v>
                </c:pt>
                <c:pt idx="77">
                  <c:v>0.03</c:v>
                </c:pt>
                <c:pt idx="78">
                  <c:v>0.03</c:v>
                </c:pt>
                <c:pt idx="79">
                  <c:v>0.03</c:v>
                </c:pt>
                <c:pt idx="80">
                  <c:v>0.03</c:v>
                </c:pt>
                <c:pt idx="81">
                  <c:v>0.03</c:v>
                </c:pt>
                <c:pt idx="82">
                  <c:v>0.03</c:v>
                </c:pt>
                <c:pt idx="83">
                  <c:v>0.03</c:v>
                </c:pt>
                <c:pt idx="84">
                  <c:v>0.03</c:v>
                </c:pt>
                <c:pt idx="85">
                  <c:v>0.03</c:v>
                </c:pt>
                <c:pt idx="86">
                  <c:v>0.03</c:v>
                </c:pt>
                <c:pt idx="87">
                  <c:v>0.03</c:v>
                </c:pt>
                <c:pt idx="88">
                  <c:v>0.03</c:v>
                </c:pt>
                <c:pt idx="89">
                  <c:v>0.03</c:v>
                </c:pt>
                <c:pt idx="90">
                  <c:v>0.03</c:v>
                </c:pt>
                <c:pt idx="91">
                  <c:v>0.03</c:v>
                </c:pt>
                <c:pt idx="92">
                  <c:v>0.03</c:v>
                </c:pt>
                <c:pt idx="93">
                  <c:v>0.03</c:v>
                </c:pt>
                <c:pt idx="94">
                  <c:v>0.03</c:v>
                </c:pt>
                <c:pt idx="95">
                  <c:v>0.03</c:v>
                </c:pt>
                <c:pt idx="96">
                  <c:v>0.03</c:v>
                </c:pt>
                <c:pt idx="97">
                  <c:v>0.03</c:v>
                </c:pt>
                <c:pt idx="98">
                  <c:v>0.03</c:v>
                </c:pt>
                <c:pt idx="99">
                  <c:v>0.03</c:v>
                </c:pt>
                <c:pt idx="100">
                  <c:v>0.03</c:v>
                </c:pt>
                <c:pt idx="101">
                  <c:v>0.03</c:v>
                </c:pt>
                <c:pt idx="102">
                  <c:v>0.03</c:v>
                </c:pt>
                <c:pt idx="103">
                  <c:v>0.03</c:v>
                </c:pt>
                <c:pt idx="104">
                  <c:v>0.03</c:v>
                </c:pt>
                <c:pt idx="105">
                  <c:v>0.03</c:v>
                </c:pt>
                <c:pt idx="106">
                  <c:v>0.03</c:v>
                </c:pt>
                <c:pt idx="107">
                  <c:v>0.03</c:v>
                </c:pt>
                <c:pt idx="108">
                  <c:v>0.03</c:v>
                </c:pt>
                <c:pt idx="109">
                  <c:v>0.03</c:v>
                </c:pt>
                <c:pt idx="110">
                  <c:v>0.03</c:v>
                </c:pt>
                <c:pt idx="111">
                  <c:v>0.03</c:v>
                </c:pt>
                <c:pt idx="112">
                  <c:v>0.03</c:v>
                </c:pt>
                <c:pt idx="113">
                  <c:v>0.03</c:v>
                </c:pt>
                <c:pt idx="114">
                  <c:v>0.03</c:v>
                </c:pt>
                <c:pt idx="115">
                  <c:v>0.03</c:v>
                </c:pt>
                <c:pt idx="116">
                  <c:v>0.03</c:v>
                </c:pt>
                <c:pt idx="117">
                  <c:v>0.03</c:v>
                </c:pt>
                <c:pt idx="118">
                  <c:v>0.03</c:v>
                </c:pt>
                <c:pt idx="119">
                  <c:v>0.03</c:v>
                </c:pt>
                <c:pt idx="120">
                  <c:v>0.03</c:v>
                </c:pt>
                <c:pt idx="121">
                  <c:v>0.03</c:v>
                </c:pt>
                <c:pt idx="122">
                  <c:v>0.03</c:v>
                </c:pt>
                <c:pt idx="123">
                  <c:v>0.03</c:v>
                </c:pt>
                <c:pt idx="124">
                  <c:v>0.03</c:v>
                </c:pt>
                <c:pt idx="125">
                  <c:v>0.03</c:v>
                </c:pt>
                <c:pt idx="126">
                  <c:v>0.03</c:v>
                </c:pt>
                <c:pt idx="127">
                  <c:v>0.03</c:v>
                </c:pt>
                <c:pt idx="128">
                  <c:v>0.03</c:v>
                </c:pt>
                <c:pt idx="129">
                  <c:v>0.03</c:v>
                </c:pt>
                <c:pt idx="130">
                  <c:v>0.03</c:v>
                </c:pt>
                <c:pt idx="131">
                  <c:v>0.03</c:v>
                </c:pt>
                <c:pt idx="132">
                  <c:v>0.03</c:v>
                </c:pt>
                <c:pt idx="133">
                  <c:v>0.03</c:v>
                </c:pt>
                <c:pt idx="134">
                  <c:v>0.03</c:v>
                </c:pt>
                <c:pt idx="135">
                  <c:v>0.03</c:v>
                </c:pt>
                <c:pt idx="136">
                  <c:v>0.03</c:v>
                </c:pt>
                <c:pt idx="137">
                  <c:v>0.03</c:v>
                </c:pt>
                <c:pt idx="138">
                  <c:v>0.03</c:v>
                </c:pt>
                <c:pt idx="139">
                  <c:v>0.03</c:v>
                </c:pt>
                <c:pt idx="140">
                  <c:v>0.03</c:v>
                </c:pt>
                <c:pt idx="141">
                  <c:v>0.03</c:v>
                </c:pt>
                <c:pt idx="142">
                  <c:v>0.03</c:v>
                </c:pt>
                <c:pt idx="143">
                  <c:v>0.03</c:v>
                </c:pt>
                <c:pt idx="144">
                  <c:v>0.03</c:v>
                </c:pt>
                <c:pt idx="145">
                  <c:v>0.03</c:v>
                </c:pt>
                <c:pt idx="146">
                  <c:v>0.03</c:v>
                </c:pt>
                <c:pt idx="147">
                  <c:v>0.03</c:v>
                </c:pt>
                <c:pt idx="148">
                  <c:v>0.03</c:v>
                </c:pt>
                <c:pt idx="149">
                  <c:v>0.03</c:v>
                </c:pt>
                <c:pt idx="150">
                  <c:v>0.03</c:v>
                </c:pt>
                <c:pt idx="151">
                  <c:v>0.03</c:v>
                </c:pt>
                <c:pt idx="152">
                  <c:v>0.03</c:v>
                </c:pt>
                <c:pt idx="153">
                  <c:v>0.03</c:v>
                </c:pt>
                <c:pt idx="154">
                  <c:v>0.03</c:v>
                </c:pt>
                <c:pt idx="155">
                  <c:v>0.03</c:v>
                </c:pt>
                <c:pt idx="156">
                  <c:v>0.03</c:v>
                </c:pt>
                <c:pt idx="157">
                  <c:v>0.03</c:v>
                </c:pt>
                <c:pt idx="158">
                  <c:v>0.03</c:v>
                </c:pt>
                <c:pt idx="159">
                  <c:v>0.03</c:v>
                </c:pt>
                <c:pt idx="160">
                  <c:v>0.03</c:v>
                </c:pt>
                <c:pt idx="161">
                  <c:v>0.03</c:v>
                </c:pt>
                <c:pt idx="162">
                  <c:v>0.03</c:v>
                </c:pt>
                <c:pt idx="163">
                  <c:v>0.03</c:v>
                </c:pt>
                <c:pt idx="164">
                  <c:v>0.03</c:v>
                </c:pt>
                <c:pt idx="165">
                  <c:v>0.03</c:v>
                </c:pt>
                <c:pt idx="166">
                  <c:v>0.03</c:v>
                </c:pt>
                <c:pt idx="167">
                  <c:v>0.03</c:v>
                </c:pt>
                <c:pt idx="168">
                  <c:v>0.03</c:v>
                </c:pt>
                <c:pt idx="169">
                  <c:v>0.03</c:v>
                </c:pt>
                <c:pt idx="170">
                  <c:v>0.03</c:v>
                </c:pt>
                <c:pt idx="171">
                  <c:v>0.03</c:v>
                </c:pt>
                <c:pt idx="172">
                  <c:v>0.03</c:v>
                </c:pt>
                <c:pt idx="173">
                  <c:v>0.03</c:v>
                </c:pt>
                <c:pt idx="174">
                  <c:v>0.03</c:v>
                </c:pt>
                <c:pt idx="175">
                  <c:v>0.03</c:v>
                </c:pt>
                <c:pt idx="176">
                  <c:v>0.03</c:v>
                </c:pt>
                <c:pt idx="177">
                  <c:v>0.03</c:v>
                </c:pt>
                <c:pt idx="178">
                  <c:v>0.03</c:v>
                </c:pt>
                <c:pt idx="179">
                  <c:v>0.03</c:v>
                </c:pt>
                <c:pt idx="180">
                  <c:v>0.03</c:v>
                </c:pt>
                <c:pt idx="181">
                  <c:v>0.03</c:v>
                </c:pt>
                <c:pt idx="182">
                  <c:v>0.03</c:v>
                </c:pt>
                <c:pt idx="183">
                  <c:v>0.03</c:v>
                </c:pt>
                <c:pt idx="184">
                  <c:v>0.03</c:v>
                </c:pt>
                <c:pt idx="185">
                  <c:v>0.03</c:v>
                </c:pt>
                <c:pt idx="186">
                  <c:v>0.03</c:v>
                </c:pt>
                <c:pt idx="187">
                  <c:v>0.03</c:v>
                </c:pt>
                <c:pt idx="188">
                  <c:v>0.03</c:v>
                </c:pt>
                <c:pt idx="189">
                  <c:v>0.03</c:v>
                </c:pt>
                <c:pt idx="190">
                  <c:v>0.03</c:v>
                </c:pt>
                <c:pt idx="191">
                  <c:v>0.03</c:v>
                </c:pt>
                <c:pt idx="192">
                  <c:v>0.03</c:v>
                </c:pt>
                <c:pt idx="193">
                  <c:v>0.03</c:v>
                </c:pt>
                <c:pt idx="194">
                  <c:v>0.03</c:v>
                </c:pt>
                <c:pt idx="195">
                  <c:v>0.03</c:v>
                </c:pt>
                <c:pt idx="196">
                  <c:v>0.03</c:v>
                </c:pt>
                <c:pt idx="197">
                  <c:v>0.03</c:v>
                </c:pt>
                <c:pt idx="198">
                  <c:v>0.03</c:v>
                </c:pt>
                <c:pt idx="199">
                  <c:v>0.03</c:v>
                </c:pt>
                <c:pt idx="200">
                  <c:v>0.03</c:v>
                </c:pt>
                <c:pt idx="201">
                  <c:v>0.03</c:v>
                </c:pt>
                <c:pt idx="202">
                  <c:v>0.03</c:v>
                </c:pt>
                <c:pt idx="203">
                  <c:v>0.03</c:v>
                </c:pt>
                <c:pt idx="204">
                  <c:v>0.03</c:v>
                </c:pt>
                <c:pt idx="205">
                  <c:v>0.03</c:v>
                </c:pt>
                <c:pt idx="206">
                  <c:v>0.03</c:v>
                </c:pt>
                <c:pt idx="207">
                  <c:v>0.03</c:v>
                </c:pt>
                <c:pt idx="208">
                  <c:v>0.03</c:v>
                </c:pt>
                <c:pt idx="209">
                  <c:v>0.03</c:v>
                </c:pt>
                <c:pt idx="210">
                  <c:v>0.03</c:v>
                </c:pt>
                <c:pt idx="211">
                  <c:v>0.03</c:v>
                </c:pt>
                <c:pt idx="212">
                  <c:v>0.03</c:v>
                </c:pt>
                <c:pt idx="213">
                  <c:v>0.03</c:v>
                </c:pt>
                <c:pt idx="214">
                  <c:v>0.03</c:v>
                </c:pt>
                <c:pt idx="215">
                  <c:v>0.03</c:v>
                </c:pt>
                <c:pt idx="216">
                  <c:v>0.03</c:v>
                </c:pt>
                <c:pt idx="217">
                  <c:v>0.03</c:v>
                </c:pt>
                <c:pt idx="218">
                  <c:v>0.03</c:v>
                </c:pt>
                <c:pt idx="219">
                  <c:v>0.03</c:v>
                </c:pt>
                <c:pt idx="220">
                  <c:v>0.03</c:v>
                </c:pt>
                <c:pt idx="221">
                  <c:v>0.03</c:v>
                </c:pt>
                <c:pt idx="222">
                  <c:v>0.03</c:v>
                </c:pt>
                <c:pt idx="223">
                  <c:v>0.03</c:v>
                </c:pt>
                <c:pt idx="224">
                  <c:v>0.03</c:v>
                </c:pt>
                <c:pt idx="225">
                  <c:v>0.03</c:v>
                </c:pt>
                <c:pt idx="226">
                  <c:v>0.03</c:v>
                </c:pt>
                <c:pt idx="227">
                  <c:v>0.03</c:v>
                </c:pt>
                <c:pt idx="228">
                  <c:v>0.03</c:v>
                </c:pt>
                <c:pt idx="229">
                  <c:v>0.03</c:v>
                </c:pt>
                <c:pt idx="230">
                  <c:v>0.03</c:v>
                </c:pt>
                <c:pt idx="231">
                  <c:v>0.03</c:v>
                </c:pt>
                <c:pt idx="232">
                  <c:v>0.03</c:v>
                </c:pt>
                <c:pt idx="233">
                  <c:v>0.03</c:v>
                </c:pt>
                <c:pt idx="234">
                  <c:v>0.03</c:v>
                </c:pt>
                <c:pt idx="235">
                  <c:v>0.03</c:v>
                </c:pt>
                <c:pt idx="236">
                  <c:v>0.03</c:v>
                </c:pt>
                <c:pt idx="237">
                  <c:v>0.03</c:v>
                </c:pt>
                <c:pt idx="238">
                  <c:v>0.03</c:v>
                </c:pt>
                <c:pt idx="239">
                  <c:v>0.03</c:v>
                </c:pt>
                <c:pt idx="240">
                  <c:v>0.03</c:v>
                </c:pt>
                <c:pt idx="241">
                  <c:v>0.03</c:v>
                </c:pt>
                <c:pt idx="242">
                  <c:v>0.03</c:v>
                </c:pt>
                <c:pt idx="243">
                  <c:v>0.03</c:v>
                </c:pt>
              </c:numCache>
            </c:numRef>
          </c:val>
          <c:smooth val="0"/>
          <c:extLst>
            <c:ext xmlns:c16="http://schemas.microsoft.com/office/drawing/2014/chart" uri="{C3380CC4-5D6E-409C-BE32-E72D297353CC}">
              <c16:uniqueId val="{00000001-B8FC-4979-9E93-66357E18880C}"/>
            </c:ext>
          </c:extLst>
        </c:ser>
        <c:dLbls>
          <c:showLegendKey val="0"/>
          <c:showVal val="0"/>
          <c:showCatName val="0"/>
          <c:showSerName val="0"/>
          <c:showPercent val="0"/>
          <c:showBubbleSize val="0"/>
        </c:dLbls>
        <c:smooth val="0"/>
        <c:axId val="1524864416"/>
        <c:axId val="1524864744"/>
      </c:lineChart>
      <c:catAx>
        <c:axId val="15248644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524864744"/>
        <c:crosses val="autoZero"/>
        <c:auto val="1"/>
        <c:lblAlgn val="ctr"/>
        <c:lblOffset val="100"/>
        <c:tickLblSkip val="80"/>
        <c:noMultiLvlLbl val="0"/>
      </c:catAx>
      <c:valAx>
        <c:axId val="1524864744"/>
        <c:scaling>
          <c:orientation val="minMax"/>
          <c:max val="8.0000000000000016E-2"/>
          <c:min val="-2.0000000000000004E-2"/>
        </c:scaling>
        <c:delete val="0"/>
        <c:axPos val="l"/>
        <c:title>
          <c:tx>
            <c:rich>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r>
                  <a:rPr lang="en-US" b="1"/>
                  <a:t>Public Sector Net Investment, % of GDP</a:t>
                </a:r>
              </a:p>
            </c:rich>
          </c:tx>
          <c:layout>
            <c:manualLayout>
              <c:xMode val="edge"/>
              <c:yMode val="edge"/>
              <c:x val="2.5015634771732333E-3"/>
              <c:y val="0.1517867722675016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524864416"/>
        <c:crosses val="autoZero"/>
        <c:crossBetween val="between"/>
      </c:valAx>
      <c:spPr>
        <a:noFill/>
        <a:ln>
          <a:noFill/>
        </a:ln>
        <a:effectLst/>
      </c:spPr>
    </c:plotArea>
    <c:legend>
      <c:legendPos val="b"/>
      <c:layout>
        <c:manualLayout>
          <c:xMode val="edge"/>
          <c:yMode val="edge"/>
          <c:x val="0.30615781104906314"/>
          <c:y val="0.94757802397968949"/>
          <c:w val="0.38768437790187371"/>
          <c:h val="5.2421976020310485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rgbClr val="002060"/>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'Sector Adjustment'!$B$11</c:f>
              <c:strCache>
                <c:ptCount val="1"/>
                <c:pt idx="0">
                  <c:v>UK </c:v>
                </c:pt>
              </c:strCache>
            </c:strRef>
          </c:tx>
          <c:spPr>
            <a:solidFill>
              <a:srgbClr val="002060"/>
            </a:solidFill>
            <a:ln>
              <a:noFill/>
            </a:ln>
            <a:effectLst/>
          </c:spPr>
          <c:invertIfNegative val="0"/>
          <c:cat>
            <c:strRef>
              <c:f>'Sector Adjustment'!$C$10:$M$10</c:f>
              <c:strCache>
                <c:ptCount val="11"/>
                <c:pt idx="0">
                  <c:v>Financials</c:v>
                </c:pt>
                <c:pt idx="1">
                  <c:v>Consumer Staples</c:v>
                </c:pt>
                <c:pt idx="2">
                  <c:v>Energy</c:v>
                </c:pt>
                <c:pt idx="3">
                  <c:v>Healthcare</c:v>
                </c:pt>
                <c:pt idx="4">
                  <c:v>Industrials</c:v>
                </c:pt>
                <c:pt idx="5">
                  <c:v>Basic Materials</c:v>
                </c:pt>
                <c:pt idx="6">
                  <c:v>Consumer Discretionary</c:v>
                </c:pt>
                <c:pt idx="7">
                  <c:v>Utilities</c:v>
                </c:pt>
                <c:pt idx="8">
                  <c:v>Telecoms</c:v>
                </c:pt>
                <c:pt idx="9">
                  <c:v>Real Estate</c:v>
                </c:pt>
                <c:pt idx="10">
                  <c:v>Technology</c:v>
                </c:pt>
              </c:strCache>
            </c:strRef>
          </c:cat>
          <c:val>
            <c:numRef>
              <c:f>'Sector Adjustment'!$C$11:$M$11</c:f>
              <c:numCache>
                <c:formatCode>General</c:formatCode>
                <c:ptCount val="11"/>
                <c:pt idx="0">
                  <c:v>0.23888065412031381</c:v>
                </c:pt>
                <c:pt idx="1">
                  <c:v>0.16052786658250867</c:v>
                </c:pt>
                <c:pt idx="2">
                  <c:v>0.10861741190740555</c:v>
                </c:pt>
                <c:pt idx="3">
                  <c:v>0.12418468461487879</c:v>
                </c:pt>
                <c:pt idx="4">
                  <c:v>0.10382216585629005</c:v>
                </c:pt>
                <c:pt idx="5">
                  <c:v>9.7866745854472303E-2</c:v>
                </c:pt>
                <c:pt idx="6">
                  <c:v>7.5841031876302839E-2</c:v>
                </c:pt>
                <c:pt idx="7">
                  <c:v>3.3910167354045298E-2</c:v>
                </c:pt>
                <c:pt idx="8">
                  <c:v>1.7919033260972543E-2</c:v>
                </c:pt>
                <c:pt idx="9">
                  <c:v>2.0652771663944934E-2</c:v>
                </c:pt>
                <c:pt idx="10">
                  <c:v>1.7777466908865194E-2</c:v>
                </c:pt>
              </c:numCache>
            </c:numRef>
          </c:val>
          <c:extLst>
            <c:ext xmlns:c16="http://schemas.microsoft.com/office/drawing/2014/chart" uri="{C3380CC4-5D6E-409C-BE32-E72D297353CC}">
              <c16:uniqueId val="{00000000-203C-4EDE-A40C-D5CB0B99AC1C}"/>
            </c:ext>
          </c:extLst>
        </c:ser>
        <c:ser>
          <c:idx val="1"/>
          <c:order val="1"/>
          <c:tx>
            <c:strRef>
              <c:f>'Sector Adjustment'!$B$12</c:f>
              <c:strCache>
                <c:ptCount val="1"/>
                <c:pt idx="0">
                  <c:v>RoW</c:v>
                </c:pt>
              </c:strCache>
            </c:strRef>
          </c:tx>
          <c:spPr>
            <a:solidFill>
              <a:srgbClr val="0093BF"/>
            </a:solidFill>
            <a:ln>
              <a:noFill/>
            </a:ln>
            <a:effectLst/>
          </c:spPr>
          <c:invertIfNegative val="0"/>
          <c:cat>
            <c:strRef>
              <c:f>'Sector Adjustment'!$C$10:$M$10</c:f>
              <c:strCache>
                <c:ptCount val="11"/>
                <c:pt idx="0">
                  <c:v>Financials</c:v>
                </c:pt>
                <c:pt idx="1">
                  <c:v>Consumer Staples</c:v>
                </c:pt>
                <c:pt idx="2">
                  <c:v>Energy</c:v>
                </c:pt>
                <c:pt idx="3">
                  <c:v>Healthcare</c:v>
                </c:pt>
                <c:pt idx="4">
                  <c:v>Industrials</c:v>
                </c:pt>
                <c:pt idx="5">
                  <c:v>Basic Materials</c:v>
                </c:pt>
                <c:pt idx="6">
                  <c:v>Consumer Discretionary</c:v>
                </c:pt>
                <c:pt idx="7">
                  <c:v>Utilities</c:v>
                </c:pt>
                <c:pt idx="8">
                  <c:v>Telecoms</c:v>
                </c:pt>
                <c:pt idx="9">
                  <c:v>Real Estate</c:v>
                </c:pt>
                <c:pt idx="10">
                  <c:v>Technology</c:v>
                </c:pt>
              </c:strCache>
            </c:strRef>
          </c:cat>
          <c:val>
            <c:numRef>
              <c:f>'Sector Adjustment'!$C$12:$M$12</c:f>
              <c:numCache>
                <c:formatCode>General</c:formatCode>
                <c:ptCount val="11"/>
                <c:pt idx="0">
                  <c:v>0.16150553400265674</c:v>
                </c:pt>
                <c:pt idx="1">
                  <c:v>6.5148094199132506E-2</c:v>
                </c:pt>
                <c:pt idx="2">
                  <c:v>8.1177058102759547E-2</c:v>
                </c:pt>
                <c:pt idx="3">
                  <c:v>0.10843249539288961</c:v>
                </c:pt>
                <c:pt idx="4">
                  <c:v>0.13418485618085008</c:v>
                </c:pt>
                <c:pt idx="5">
                  <c:v>4.3693265962575098E-2</c:v>
                </c:pt>
                <c:pt idx="6">
                  <c:v>0.1241676224766112</c:v>
                </c:pt>
                <c:pt idx="7">
                  <c:v>3.8534443231183026E-2</c:v>
                </c:pt>
                <c:pt idx="8">
                  <c:v>3.6374863792647164E-2</c:v>
                </c:pt>
                <c:pt idx="9">
                  <c:v>3.3382556993101387E-2</c:v>
                </c:pt>
                <c:pt idx="10">
                  <c:v>0.17339920966559366</c:v>
                </c:pt>
              </c:numCache>
            </c:numRef>
          </c:val>
          <c:extLst>
            <c:ext xmlns:c16="http://schemas.microsoft.com/office/drawing/2014/chart" uri="{C3380CC4-5D6E-409C-BE32-E72D297353CC}">
              <c16:uniqueId val="{00000001-203C-4EDE-A40C-D5CB0B99AC1C}"/>
            </c:ext>
          </c:extLst>
        </c:ser>
        <c:dLbls>
          <c:showLegendKey val="0"/>
          <c:showVal val="0"/>
          <c:showCatName val="0"/>
          <c:showSerName val="0"/>
          <c:showPercent val="0"/>
          <c:showBubbleSize val="0"/>
        </c:dLbls>
        <c:gapWidth val="150"/>
        <c:axId val="1415846640"/>
        <c:axId val="1415855168"/>
      </c:barChart>
      <c:catAx>
        <c:axId val="141584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rgbClr val="002060"/>
                </a:solidFill>
                <a:latin typeface="+mn-lt"/>
                <a:ea typeface="+mn-ea"/>
                <a:cs typeface="+mn-cs"/>
              </a:defRPr>
            </a:pPr>
            <a:endParaRPr lang="en-US"/>
          </a:p>
        </c:txPr>
        <c:crossAx val="1415855168"/>
        <c:crosses val="autoZero"/>
        <c:auto val="1"/>
        <c:lblAlgn val="ctr"/>
        <c:lblOffset val="100"/>
        <c:noMultiLvlLbl val="0"/>
      </c:catAx>
      <c:valAx>
        <c:axId val="1415855168"/>
        <c:scaling>
          <c:orientation val="minMax"/>
        </c:scaling>
        <c:delete val="0"/>
        <c:axPos val="l"/>
        <c:title>
          <c:tx>
            <c:rich>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r>
                  <a:rPr lang="en-GB" b="1"/>
                  <a:t>Sector, by Market Capitalisation</a:t>
                </a:r>
              </a:p>
            </c:rich>
          </c:tx>
          <c:layout>
            <c:manualLayout>
              <c:xMode val="edge"/>
              <c:yMode val="edge"/>
              <c:x val="1.7269876663647133E-3"/>
              <c:y val="0.202636811209998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41584664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rgbClr val="002060"/>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01938127628149E-2"/>
          <c:y val="5.6458442694663165E-2"/>
          <c:w val="0.90433328965498072"/>
          <c:h val="0.67577814609866516"/>
        </c:manualLayout>
      </c:layout>
      <c:barChart>
        <c:barDir val="col"/>
        <c:grouping val="stacked"/>
        <c:varyColors val="0"/>
        <c:ser>
          <c:idx val="1"/>
          <c:order val="0"/>
          <c:tx>
            <c:v>Bank Rate</c:v>
          </c:tx>
          <c:spPr>
            <a:solidFill>
              <a:srgbClr val="00B0F0"/>
            </a:solidFill>
            <a:ln>
              <a:noFill/>
            </a:ln>
            <a:effectLst/>
          </c:spPr>
          <c:invertIfNegative val="0"/>
          <c:cat>
            <c:strRef>
              <c:f>'UK path'!$X$2:$X$25</c:f>
              <c:strCache>
                <c:ptCount val="24"/>
                <c:pt idx="0">
                  <c:v>Jan 2022</c:v>
                </c:pt>
                <c:pt idx="1">
                  <c:v>Feb 2022</c:v>
                </c:pt>
                <c:pt idx="2">
                  <c:v>Mar 2022</c:v>
                </c:pt>
                <c:pt idx="3">
                  <c:v>Apr 2022</c:v>
                </c:pt>
                <c:pt idx="4">
                  <c:v>May 2022</c:v>
                </c:pt>
                <c:pt idx="5">
                  <c:v>Jun 2022</c:v>
                </c:pt>
                <c:pt idx="6">
                  <c:v>Jul 2022</c:v>
                </c:pt>
                <c:pt idx="7">
                  <c:v>Aug 2022</c:v>
                </c:pt>
                <c:pt idx="8">
                  <c:v>Sep 2022</c:v>
                </c:pt>
                <c:pt idx="9">
                  <c:v>Oct 2022</c:v>
                </c:pt>
                <c:pt idx="10">
                  <c:v>Nov 2022</c:v>
                </c:pt>
                <c:pt idx="11">
                  <c:v>Dec 2022</c:v>
                </c:pt>
                <c:pt idx="12">
                  <c:v>Jan 2023</c:v>
                </c:pt>
                <c:pt idx="13">
                  <c:v>Feb 2023</c:v>
                </c:pt>
                <c:pt idx="14">
                  <c:v>Mar 2023</c:v>
                </c:pt>
                <c:pt idx="15">
                  <c:v>Apr 2023</c:v>
                </c:pt>
                <c:pt idx="16">
                  <c:v>May 2023</c:v>
                </c:pt>
                <c:pt idx="17">
                  <c:v>Jun 2023</c:v>
                </c:pt>
                <c:pt idx="18">
                  <c:v>Jul 2023</c:v>
                </c:pt>
                <c:pt idx="19">
                  <c:v>Aug 2023</c:v>
                </c:pt>
                <c:pt idx="20">
                  <c:v>Sep 2023</c:v>
                </c:pt>
                <c:pt idx="21">
                  <c:v>Oct 2023</c:v>
                </c:pt>
                <c:pt idx="22">
                  <c:v>Nov 2023</c:v>
                </c:pt>
                <c:pt idx="23">
                  <c:v>Dec 2023</c:v>
                </c:pt>
              </c:strCache>
            </c:strRef>
          </c:cat>
          <c:val>
            <c:numRef>
              <c:f>'UK path'!$AB$2:$AB$15</c:f>
              <c:numCache>
                <c:formatCode>General</c:formatCode>
                <c:ptCount val="14"/>
                <c:pt idx="0">
                  <c:v>0.25</c:v>
                </c:pt>
                <c:pt idx="1">
                  <c:v>0.5</c:v>
                </c:pt>
                <c:pt idx="2">
                  <c:v>0.75</c:v>
                </c:pt>
                <c:pt idx="3">
                  <c:v>0.75</c:v>
                </c:pt>
                <c:pt idx="4">
                  <c:v>1</c:v>
                </c:pt>
                <c:pt idx="5">
                  <c:v>1.25</c:v>
                </c:pt>
                <c:pt idx="6">
                  <c:v>1.25</c:v>
                </c:pt>
                <c:pt idx="7">
                  <c:v>1.75</c:v>
                </c:pt>
                <c:pt idx="8">
                  <c:v>2.25</c:v>
                </c:pt>
                <c:pt idx="9">
                  <c:v>2.25</c:v>
                </c:pt>
                <c:pt idx="10">
                  <c:v>3</c:v>
                </c:pt>
                <c:pt idx="11">
                  <c:v>3.5</c:v>
                </c:pt>
                <c:pt idx="12">
                  <c:v>3.5</c:v>
                </c:pt>
                <c:pt idx="13">
                  <c:v>4</c:v>
                </c:pt>
              </c:numCache>
            </c:numRef>
          </c:val>
          <c:extLst>
            <c:ext xmlns:c16="http://schemas.microsoft.com/office/drawing/2014/chart" uri="{C3380CC4-5D6E-409C-BE32-E72D297353CC}">
              <c16:uniqueId val="{00000000-CE78-4F45-8E83-9BCD64D7CA12}"/>
            </c:ext>
          </c:extLst>
        </c:ser>
        <c:dLbls>
          <c:showLegendKey val="0"/>
          <c:showVal val="0"/>
          <c:showCatName val="0"/>
          <c:showSerName val="0"/>
          <c:showPercent val="0"/>
          <c:showBubbleSize val="0"/>
        </c:dLbls>
        <c:gapWidth val="150"/>
        <c:overlap val="100"/>
        <c:axId val="1264129408"/>
        <c:axId val="1264130392"/>
      </c:barChart>
      <c:barChart>
        <c:barDir val="col"/>
        <c:grouping val="clustered"/>
        <c:varyColors val="0"/>
        <c:ser>
          <c:idx val="2"/>
          <c:order val="1"/>
          <c:tx>
            <c:v>Latest Path</c:v>
          </c:tx>
          <c:spPr>
            <a:solidFill>
              <a:srgbClr val="00B050"/>
            </a:solidFill>
            <a:ln>
              <a:noFill/>
            </a:ln>
            <a:effectLst/>
          </c:spPr>
          <c:invertIfNegative val="0"/>
          <c:val>
            <c:numRef>
              <c:f>'UK path'!$Z$2:$Z$25</c:f>
              <c:numCache>
                <c:formatCode>General</c:formatCode>
                <c:ptCount val="24"/>
                <c:pt idx="14">
                  <c:v>4.0629999999999997</c:v>
                </c:pt>
                <c:pt idx="17">
                  <c:v>4.1859999999999999</c:v>
                </c:pt>
                <c:pt idx="20">
                  <c:v>4.133</c:v>
                </c:pt>
                <c:pt idx="23">
                  <c:v>3.9590000000000001</c:v>
                </c:pt>
              </c:numCache>
            </c:numRef>
          </c:val>
          <c:extLst>
            <c:ext xmlns:c16="http://schemas.microsoft.com/office/drawing/2014/chart" uri="{C3380CC4-5D6E-409C-BE32-E72D297353CC}">
              <c16:uniqueId val="{00000001-CE78-4F45-8E83-9BCD64D7CA12}"/>
            </c:ext>
          </c:extLst>
        </c:ser>
        <c:ser>
          <c:idx val="3"/>
          <c:order val="3"/>
          <c:tx>
            <c:v>10 March Path</c:v>
          </c:tx>
          <c:spPr>
            <a:solidFill>
              <a:schemeClr val="accent4"/>
            </a:solidFill>
            <a:ln>
              <a:noFill/>
            </a:ln>
            <a:effectLst/>
          </c:spPr>
          <c:invertIfNegative val="0"/>
          <c:val>
            <c:numRef>
              <c:f>'UK path'!$AA$2:$AA$25</c:f>
              <c:numCache>
                <c:formatCode>General</c:formatCode>
                <c:ptCount val="24"/>
                <c:pt idx="14">
                  <c:v>4.1740000000000004</c:v>
                </c:pt>
                <c:pt idx="17">
                  <c:v>4.4870000000000001</c:v>
                </c:pt>
                <c:pt idx="20">
                  <c:v>4.6520000000000001</c:v>
                </c:pt>
                <c:pt idx="23">
                  <c:v>4.6219999999999999</c:v>
                </c:pt>
              </c:numCache>
            </c:numRef>
          </c:val>
          <c:extLst>
            <c:ext xmlns:c16="http://schemas.microsoft.com/office/drawing/2014/chart" uri="{C3380CC4-5D6E-409C-BE32-E72D297353CC}">
              <c16:uniqueId val="{00000002-CE78-4F45-8E83-9BCD64D7CA12}"/>
            </c:ext>
          </c:extLst>
        </c:ser>
        <c:dLbls>
          <c:showLegendKey val="0"/>
          <c:showVal val="0"/>
          <c:showCatName val="0"/>
          <c:showSerName val="0"/>
          <c:showPercent val="0"/>
          <c:showBubbleSize val="0"/>
        </c:dLbls>
        <c:gapWidth val="0"/>
        <c:axId val="236188335"/>
        <c:axId val="236190631"/>
      </c:barChart>
      <c:lineChart>
        <c:grouping val="standard"/>
        <c:varyColors val="0"/>
        <c:ser>
          <c:idx val="0"/>
          <c:order val="2"/>
          <c:tx>
            <c:v>Latest Bank Rate</c:v>
          </c:tx>
          <c:spPr>
            <a:ln w="12700" cap="rnd">
              <a:solidFill>
                <a:schemeClr val="tx1"/>
              </a:solidFill>
              <a:prstDash val="sysDash"/>
              <a:round/>
            </a:ln>
            <a:effectLst/>
          </c:spPr>
          <c:marker>
            <c:symbol val="none"/>
          </c:marker>
          <c:val>
            <c:numRef>
              <c:f>'UK path'!$AC$2:$AC$25</c:f>
              <c:numCache>
                <c:formatCode>General</c:formatCode>
                <c:ptCount val="24"/>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numCache>
            </c:numRef>
          </c:val>
          <c:smooth val="0"/>
          <c:extLst>
            <c:ext xmlns:c16="http://schemas.microsoft.com/office/drawing/2014/chart" uri="{C3380CC4-5D6E-409C-BE32-E72D297353CC}">
              <c16:uniqueId val="{00000003-CE78-4F45-8E83-9BCD64D7CA12}"/>
            </c:ext>
          </c:extLst>
        </c:ser>
        <c:dLbls>
          <c:showLegendKey val="0"/>
          <c:showVal val="0"/>
          <c:showCatName val="0"/>
          <c:showSerName val="0"/>
          <c:showPercent val="0"/>
          <c:showBubbleSize val="0"/>
        </c:dLbls>
        <c:marker val="1"/>
        <c:smooth val="0"/>
        <c:axId val="236188335"/>
        <c:axId val="236190631"/>
      </c:lineChart>
      <c:catAx>
        <c:axId val="12641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rgbClr val="002060"/>
                </a:solidFill>
                <a:latin typeface="+mn-lt"/>
                <a:ea typeface="+mn-ea"/>
                <a:cs typeface="+mn-cs"/>
              </a:defRPr>
            </a:pPr>
            <a:endParaRPr lang="en-US"/>
          </a:p>
        </c:txPr>
        <c:crossAx val="1264130392"/>
        <c:crosses val="autoZero"/>
        <c:auto val="1"/>
        <c:lblAlgn val="ctr"/>
        <c:lblOffset val="100"/>
        <c:tickLblSkip val="3"/>
        <c:noMultiLvlLbl val="0"/>
      </c:catAx>
      <c:valAx>
        <c:axId val="1264130392"/>
        <c:scaling>
          <c:orientation val="minMax"/>
          <c:max val="6"/>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264129408"/>
        <c:crosses val="autoZero"/>
        <c:crossBetween val="between"/>
        <c:majorUnit val="1"/>
      </c:valAx>
      <c:valAx>
        <c:axId val="236190631"/>
        <c:scaling>
          <c:orientation val="minMax"/>
          <c:max val="6"/>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236188335"/>
        <c:crosses val="max"/>
        <c:crossBetween val="between"/>
        <c:majorUnit val="1"/>
      </c:valAx>
      <c:catAx>
        <c:axId val="236188335"/>
        <c:scaling>
          <c:orientation val="minMax"/>
        </c:scaling>
        <c:delete val="1"/>
        <c:axPos val="b"/>
        <c:majorTickMark val="out"/>
        <c:minorTickMark val="none"/>
        <c:tickLblPos val="nextTo"/>
        <c:crossAx val="236190631"/>
        <c:crossesAt val="4"/>
        <c:auto val="1"/>
        <c:lblAlgn val="ctr"/>
        <c:lblOffset val="100"/>
        <c:noMultiLvlLbl val="0"/>
      </c:catAx>
      <c:spPr>
        <a:noFill/>
        <a:ln>
          <a:noFill/>
        </a:ln>
        <a:effectLst/>
      </c:spPr>
    </c:plotArea>
    <c:legend>
      <c:legendPos val="b"/>
      <c:layout>
        <c:manualLayout>
          <c:xMode val="edge"/>
          <c:yMode val="edge"/>
          <c:x val="6.9310242972040068E-2"/>
          <c:y val="0.91986833053938699"/>
          <c:w val="0.84337855009503127"/>
          <c:h val="8.013166946061300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rgbClr val="002060"/>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PGGFCI</c:v>
          </c:tx>
          <c:spPr>
            <a:ln w="28575" cap="rnd">
              <a:solidFill>
                <a:schemeClr val="accent1"/>
              </a:solidFill>
              <a:round/>
            </a:ln>
            <a:effectLst/>
          </c:spPr>
          <c:marker>
            <c:symbol val="none"/>
          </c:marker>
          <c:cat>
            <c:strRef>
              <c:f>Sheet2!$J$2:$J$1004</c:f>
              <c:strCache>
                <c:ptCount val="1003"/>
                <c:pt idx="0">
                  <c:v>2004</c:v>
                </c:pt>
                <c:pt idx="1">
                  <c:v>2004</c:v>
                </c:pt>
                <c:pt idx="2">
                  <c:v>2004</c:v>
                </c:pt>
                <c:pt idx="3">
                  <c:v>2004</c:v>
                </c:pt>
                <c:pt idx="4">
                  <c:v>2004</c:v>
                </c:pt>
                <c:pt idx="5">
                  <c:v>2004</c:v>
                </c:pt>
                <c:pt idx="6">
                  <c:v>2004</c:v>
                </c:pt>
                <c:pt idx="7">
                  <c:v>2004</c:v>
                </c:pt>
                <c:pt idx="8">
                  <c:v>2004</c:v>
                </c:pt>
                <c:pt idx="9">
                  <c:v>2004</c:v>
                </c:pt>
                <c:pt idx="10">
                  <c:v>2004</c:v>
                </c:pt>
                <c:pt idx="11">
                  <c:v>2004</c:v>
                </c:pt>
                <c:pt idx="12">
                  <c:v>2004</c:v>
                </c:pt>
                <c:pt idx="13">
                  <c:v>2004</c:v>
                </c:pt>
                <c:pt idx="14">
                  <c:v>2004</c:v>
                </c:pt>
                <c:pt idx="15">
                  <c:v>2004</c:v>
                </c:pt>
                <c:pt idx="16">
                  <c:v>2004</c:v>
                </c:pt>
                <c:pt idx="17">
                  <c:v>2004</c:v>
                </c:pt>
                <c:pt idx="18">
                  <c:v>2004</c:v>
                </c:pt>
                <c:pt idx="19">
                  <c:v>2004</c:v>
                </c:pt>
                <c:pt idx="20">
                  <c:v>2004</c:v>
                </c:pt>
                <c:pt idx="21">
                  <c:v>2004</c:v>
                </c:pt>
                <c:pt idx="22">
                  <c:v>2004</c:v>
                </c:pt>
                <c:pt idx="23">
                  <c:v>2004</c:v>
                </c:pt>
                <c:pt idx="24">
                  <c:v>2004</c:v>
                </c:pt>
                <c:pt idx="25">
                  <c:v>2004</c:v>
                </c:pt>
                <c:pt idx="26">
                  <c:v>2004</c:v>
                </c:pt>
                <c:pt idx="27">
                  <c:v>2004</c:v>
                </c:pt>
                <c:pt idx="28">
                  <c:v>2004</c:v>
                </c:pt>
                <c:pt idx="29">
                  <c:v>2004</c:v>
                </c:pt>
                <c:pt idx="30">
                  <c:v>2004</c:v>
                </c:pt>
                <c:pt idx="31">
                  <c:v>2004</c:v>
                </c:pt>
                <c:pt idx="32">
                  <c:v>2004</c:v>
                </c:pt>
                <c:pt idx="33">
                  <c:v>2004</c:v>
                </c:pt>
                <c:pt idx="34">
                  <c:v>2004</c:v>
                </c:pt>
                <c:pt idx="35">
                  <c:v>2004</c:v>
                </c:pt>
                <c:pt idx="36">
                  <c:v>2004</c:v>
                </c:pt>
                <c:pt idx="37">
                  <c:v>2004</c:v>
                </c:pt>
                <c:pt idx="38">
                  <c:v>2004</c:v>
                </c:pt>
                <c:pt idx="39">
                  <c:v>2004</c:v>
                </c:pt>
                <c:pt idx="40">
                  <c:v>2004</c:v>
                </c:pt>
                <c:pt idx="41">
                  <c:v>2004</c:v>
                </c:pt>
                <c:pt idx="42">
                  <c:v>2004</c:v>
                </c:pt>
                <c:pt idx="43">
                  <c:v>2004</c:v>
                </c:pt>
                <c:pt idx="44">
                  <c:v>2004</c:v>
                </c:pt>
                <c:pt idx="45">
                  <c:v>2004</c:v>
                </c:pt>
                <c:pt idx="46">
                  <c:v>2004</c:v>
                </c:pt>
                <c:pt idx="47">
                  <c:v>2004</c:v>
                </c:pt>
                <c:pt idx="48">
                  <c:v>2004</c:v>
                </c:pt>
                <c:pt idx="49">
                  <c:v>2004</c:v>
                </c:pt>
                <c:pt idx="50">
                  <c:v>2004</c:v>
                </c:pt>
                <c:pt idx="51">
                  <c:v>2004</c:v>
                </c:pt>
                <c:pt idx="52">
                  <c:v>2004</c:v>
                </c:pt>
                <c:pt idx="53">
                  <c:v>2005</c:v>
                </c:pt>
                <c:pt idx="54">
                  <c:v>2005</c:v>
                </c:pt>
                <c:pt idx="55">
                  <c:v>2005</c:v>
                </c:pt>
                <c:pt idx="56">
                  <c:v>2005</c:v>
                </c:pt>
                <c:pt idx="57">
                  <c:v>2005</c:v>
                </c:pt>
                <c:pt idx="58">
                  <c:v>2005</c:v>
                </c:pt>
                <c:pt idx="59">
                  <c:v>2005</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2005</c:v>
                </c:pt>
                <c:pt idx="73">
                  <c:v>2005</c:v>
                </c:pt>
                <c:pt idx="74">
                  <c:v>2005</c:v>
                </c:pt>
                <c:pt idx="75">
                  <c:v>2005</c:v>
                </c:pt>
                <c:pt idx="76">
                  <c:v>2005</c:v>
                </c:pt>
                <c:pt idx="77">
                  <c:v>2005</c:v>
                </c:pt>
                <c:pt idx="78">
                  <c:v>2005</c:v>
                </c:pt>
                <c:pt idx="79">
                  <c:v>2005</c:v>
                </c:pt>
                <c:pt idx="80">
                  <c:v>2005</c:v>
                </c:pt>
                <c:pt idx="81">
                  <c:v>2005</c:v>
                </c:pt>
                <c:pt idx="82">
                  <c:v>2005</c:v>
                </c:pt>
                <c:pt idx="83">
                  <c:v>2005</c:v>
                </c:pt>
                <c:pt idx="84">
                  <c:v>2005</c:v>
                </c:pt>
                <c:pt idx="85">
                  <c:v>2005</c:v>
                </c:pt>
                <c:pt idx="86">
                  <c:v>2005</c:v>
                </c:pt>
                <c:pt idx="87">
                  <c:v>2005</c:v>
                </c:pt>
                <c:pt idx="88">
                  <c:v>2005</c:v>
                </c:pt>
                <c:pt idx="89">
                  <c:v>2005</c:v>
                </c:pt>
                <c:pt idx="90">
                  <c:v>2005</c:v>
                </c:pt>
                <c:pt idx="91">
                  <c:v>2005</c:v>
                </c:pt>
                <c:pt idx="92">
                  <c:v>2005</c:v>
                </c:pt>
                <c:pt idx="93">
                  <c:v>2005</c:v>
                </c:pt>
                <c:pt idx="94">
                  <c:v>2005</c:v>
                </c:pt>
                <c:pt idx="95">
                  <c:v>2005</c:v>
                </c:pt>
                <c:pt idx="96">
                  <c:v>2005</c:v>
                </c:pt>
                <c:pt idx="97">
                  <c:v>2005</c:v>
                </c:pt>
                <c:pt idx="98">
                  <c:v>2005</c:v>
                </c:pt>
                <c:pt idx="99">
                  <c:v>2005</c:v>
                </c:pt>
                <c:pt idx="100">
                  <c:v>2005</c:v>
                </c:pt>
                <c:pt idx="101">
                  <c:v>2005</c:v>
                </c:pt>
                <c:pt idx="102">
                  <c:v>2005</c:v>
                </c:pt>
                <c:pt idx="103">
                  <c:v>2005</c:v>
                </c:pt>
                <c:pt idx="104">
                  <c:v>2005</c:v>
                </c:pt>
                <c:pt idx="105">
                  <c:v>2006</c:v>
                </c:pt>
                <c:pt idx="106">
                  <c:v>2006</c:v>
                </c:pt>
                <c:pt idx="107">
                  <c:v>2006</c:v>
                </c:pt>
                <c:pt idx="108">
                  <c:v>2006</c:v>
                </c:pt>
                <c:pt idx="109">
                  <c:v>2006</c:v>
                </c:pt>
                <c:pt idx="110">
                  <c:v>2006</c:v>
                </c:pt>
                <c:pt idx="111">
                  <c:v>2006</c:v>
                </c:pt>
                <c:pt idx="112">
                  <c:v>2006</c:v>
                </c:pt>
                <c:pt idx="113">
                  <c:v>2006</c:v>
                </c:pt>
                <c:pt idx="114">
                  <c:v>2006</c:v>
                </c:pt>
                <c:pt idx="115">
                  <c:v>2006</c:v>
                </c:pt>
                <c:pt idx="116">
                  <c:v>2006</c:v>
                </c:pt>
                <c:pt idx="117">
                  <c:v>2006</c:v>
                </c:pt>
                <c:pt idx="118">
                  <c:v>2006</c:v>
                </c:pt>
                <c:pt idx="119">
                  <c:v>2006</c:v>
                </c:pt>
                <c:pt idx="120">
                  <c:v>2006</c:v>
                </c:pt>
                <c:pt idx="121">
                  <c:v>2006</c:v>
                </c:pt>
                <c:pt idx="122">
                  <c:v>2006</c:v>
                </c:pt>
                <c:pt idx="123">
                  <c:v>2006</c:v>
                </c:pt>
                <c:pt idx="124">
                  <c:v>2006</c:v>
                </c:pt>
                <c:pt idx="125">
                  <c:v>2006</c:v>
                </c:pt>
                <c:pt idx="126">
                  <c:v>2006</c:v>
                </c:pt>
                <c:pt idx="127">
                  <c:v>2006</c:v>
                </c:pt>
                <c:pt idx="128">
                  <c:v>2006</c:v>
                </c:pt>
                <c:pt idx="129">
                  <c:v>2006</c:v>
                </c:pt>
                <c:pt idx="130">
                  <c:v>2006</c:v>
                </c:pt>
                <c:pt idx="131">
                  <c:v>2006</c:v>
                </c:pt>
                <c:pt idx="132">
                  <c:v>2006</c:v>
                </c:pt>
                <c:pt idx="133">
                  <c:v>2006</c:v>
                </c:pt>
                <c:pt idx="134">
                  <c:v>2006</c:v>
                </c:pt>
                <c:pt idx="135">
                  <c:v>2006</c:v>
                </c:pt>
                <c:pt idx="136">
                  <c:v>2006</c:v>
                </c:pt>
                <c:pt idx="137">
                  <c:v>2006</c:v>
                </c:pt>
                <c:pt idx="138">
                  <c:v>2006</c:v>
                </c:pt>
                <c:pt idx="139">
                  <c:v>2006</c:v>
                </c:pt>
                <c:pt idx="140">
                  <c:v>2006</c:v>
                </c:pt>
                <c:pt idx="141">
                  <c:v>2006</c:v>
                </c:pt>
                <c:pt idx="142">
                  <c:v>2006</c:v>
                </c:pt>
                <c:pt idx="143">
                  <c:v>2006</c:v>
                </c:pt>
                <c:pt idx="144">
                  <c:v>2006</c:v>
                </c:pt>
                <c:pt idx="145">
                  <c:v>2006</c:v>
                </c:pt>
                <c:pt idx="146">
                  <c:v>2006</c:v>
                </c:pt>
                <c:pt idx="147">
                  <c:v>2006</c:v>
                </c:pt>
                <c:pt idx="148">
                  <c:v>2006</c:v>
                </c:pt>
                <c:pt idx="149">
                  <c:v>2006</c:v>
                </c:pt>
                <c:pt idx="150">
                  <c:v>2006</c:v>
                </c:pt>
                <c:pt idx="151">
                  <c:v>2006</c:v>
                </c:pt>
                <c:pt idx="152">
                  <c:v>2006</c:v>
                </c:pt>
                <c:pt idx="153">
                  <c:v>2006</c:v>
                </c:pt>
                <c:pt idx="154">
                  <c:v>2006</c:v>
                </c:pt>
                <c:pt idx="155">
                  <c:v>2006</c:v>
                </c:pt>
                <c:pt idx="156">
                  <c:v>2006</c:v>
                </c:pt>
                <c:pt idx="157">
                  <c:v>2007</c:v>
                </c:pt>
                <c:pt idx="158">
                  <c:v>2007</c:v>
                </c:pt>
                <c:pt idx="159">
                  <c:v>2007</c:v>
                </c:pt>
                <c:pt idx="160">
                  <c:v>2007</c:v>
                </c:pt>
                <c:pt idx="161">
                  <c:v>2007</c:v>
                </c:pt>
                <c:pt idx="162">
                  <c:v>2007</c:v>
                </c:pt>
                <c:pt idx="163">
                  <c:v>2007</c:v>
                </c:pt>
                <c:pt idx="164">
                  <c:v>2007</c:v>
                </c:pt>
                <c:pt idx="165">
                  <c:v>2007</c:v>
                </c:pt>
                <c:pt idx="166">
                  <c:v>2007</c:v>
                </c:pt>
                <c:pt idx="167">
                  <c:v>2007</c:v>
                </c:pt>
                <c:pt idx="168">
                  <c:v>2007</c:v>
                </c:pt>
                <c:pt idx="169">
                  <c:v>2007</c:v>
                </c:pt>
                <c:pt idx="170">
                  <c:v>2007</c:v>
                </c:pt>
                <c:pt idx="171">
                  <c:v>2007</c:v>
                </c:pt>
                <c:pt idx="172">
                  <c:v>2007</c:v>
                </c:pt>
                <c:pt idx="173">
                  <c:v>2007</c:v>
                </c:pt>
                <c:pt idx="174">
                  <c:v>2007</c:v>
                </c:pt>
                <c:pt idx="175">
                  <c:v>2007</c:v>
                </c:pt>
                <c:pt idx="176">
                  <c:v>2007</c:v>
                </c:pt>
                <c:pt idx="177">
                  <c:v>2007</c:v>
                </c:pt>
                <c:pt idx="178">
                  <c:v>2007</c:v>
                </c:pt>
                <c:pt idx="179">
                  <c:v>2007</c:v>
                </c:pt>
                <c:pt idx="180">
                  <c:v>2007</c:v>
                </c:pt>
                <c:pt idx="181">
                  <c:v>2007</c:v>
                </c:pt>
                <c:pt idx="182">
                  <c:v>2007</c:v>
                </c:pt>
                <c:pt idx="183">
                  <c:v>2007</c:v>
                </c:pt>
                <c:pt idx="184">
                  <c:v>2007</c:v>
                </c:pt>
                <c:pt idx="185">
                  <c:v>2007</c:v>
                </c:pt>
                <c:pt idx="186">
                  <c:v>2007</c:v>
                </c:pt>
                <c:pt idx="187">
                  <c:v>2007</c:v>
                </c:pt>
                <c:pt idx="188">
                  <c:v>2007</c:v>
                </c:pt>
                <c:pt idx="189">
                  <c:v>2007</c:v>
                </c:pt>
                <c:pt idx="190">
                  <c:v>2007</c:v>
                </c:pt>
                <c:pt idx="191">
                  <c:v>2007</c:v>
                </c:pt>
                <c:pt idx="192">
                  <c:v>2007</c:v>
                </c:pt>
                <c:pt idx="193">
                  <c:v>2007</c:v>
                </c:pt>
                <c:pt idx="194">
                  <c:v>2007</c:v>
                </c:pt>
                <c:pt idx="195">
                  <c:v>2007</c:v>
                </c:pt>
                <c:pt idx="196">
                  <c:v>2007</c:v>
                </c:pt>
                <c:pt idx="197">
                  <c:v>2007</c:v>
                </c:pt>
                <c:pt idx="198">
                  <c:v>2007</c:v>
                </c:pt>
                <c:pt idx="199">
                  <c:v>2007</c:v>
                </c:pt>
                <c:pt idx="200">
                  <c:v>2007</c:v>
                </c:pt>
                <c:pt idx="201">
                  <c:v>2007</c:v>
                </c:pt>
                <c:pt idx="202">
                  <c:v>2007</c:v>
                </c:pt>
                <c:pt idx="203">
                  <c:v>2007</c:v>
                </c:pt>
                <c:pt idx="204">
                  <c:v>2007</c:v>
                </c:pt>
                <c:pt idx="205">
                  <c:v>2007</c:v>
                </c:pt>
                <c:pt idx="206">
                  <c:v>2007</c:v>
                </c:pt>
                <c:pt idx="207">
                  <c:v>2007</c:v>
                </c:pt>
                <c:pt idx="208">
                  <c:v>2007</c:v>
                </c:pt>
                <c:pt idx="209">
                  <c:v>2008</c:v>
                </c:pt>
                <c:pt idx="210">
                  <c:v>2008</c:v>
                </c:pt>
                <c:pt idx="211">
                  <c:v>2008</c:v>
                </c:pt>
                <c:pt idx="212">
                  <c:v>2008</c:v>
                </c:pt>
                <c:pt idx="213">
                  <c:v>2008</c:v>
                </c:pt>
                <c:pt idx="214">
                  <c:v>2008</c:v>
                </c:pt>
                <c:pt idx="215">
                  <c:v>2008</c:v>
                </c:pt>
                <c:pt idx="216">
                  <c:v>2008</c:v>
                </c:pt>
                <c:pt idx="217">
                  <c:v>2008</c:v>
                </c:pt>
                <c:pt idx="218">
                  <c:v>2008</c:v>
                </c:pt>
                <c:pt idx="219">
                  <c:v>2008</c:v>
                </c:pt>
                <c:pt idx="220">
                  <c:v>2008</c:v>
                </c:pt>
                <c:pt idx="221">
                  <c:v>2008</c:v>
                </c:pt>
                <c:pt idx="222">
                  <c:v>2008</c:v>
                </c:pt>
                <c:pt idx="223">
                  <c:v>2008</c:v>
                </c:pt>
                <c:pt idx="224">
                  <c:v>2008</c:v>
                </c:pt>
                <c:pt idx="225">
                  <c:v>2008</c:v>
                </c:pt>
                <c:pt idx="226">
                  <c:v>2008</c:v>
                </c:pt>
                <c:pt idx="227">
                  <c:v>2008</c:v>
                </c:pt>
                <c:pt idx="228">
                  <c:v>2008</c:v>
                </c:pt>
                <c:pt idx="229">
                  <c:v>2008</c:v>
                </c:pt>
                <c:pt idx="230">
                  <c:v>2008</c:v>
                </c:pt>
                <c:pt idx="231">
                  <c:v>2008</c:v>
                </c:pt>
                <c:pt idx="232">
                  <c:v>2008</c:v>
                </c:pt>
                <c:pt idx="233">
                  <c:v>2008</c:v>
                </c:pt>
                <c:pt idx="234">
                  <c:v>2008</c:v>
                </c:pt>
                <c:pt idx="235">
                  <c:v>2008</c:v>
                </c:pt>
                <c:pt idx="236">
                  <c:v>2008</c:v>
                </c:pt>
                <c:pt idx="237">
                  <c:v>2008</c:v>
                </c:pt>
                <c:pt idx="238">
                  <c:v>2008</c:v>
                </c:pt>
                <c:pt idx="239">
                  <c:v>2008</c:v>
                </c:pt>
                <c:pt idx="240">
                  <c:v>2008</c:v>
                </c:pt>
                <c:pt idx="241">
                  <c:v>2008</c:v>
                </c:pt>
                <c:pt idx="242">
                  <c:v>2008</c:v>
                </c:pt>
                <c:pt idx="243">
                  <c:v>2008</c:v>
                </c:pt>
                <c:pt idx="244">
                  <c:v>2008</c:v>
                </c:pt>
                <c:pt idx="245">
                  <c:v>2008</c:v>
                </c:pt>
                <c:pt idx="246">
                  <c:v>2008</c:v>
                </c:pt>
                <c:pt idx="247">
                  <c:v>2008</c:v>
                </c:pt>
                <c:pt idx="248">
                  <c:v>2008</c:v>
                </c:pt>
                <c:pt idx="249">
                  <c:v>2008</c:v>
                </c:pt>
                <c:pt idx="250">
                  <c:v>2008</c:v>
                </c:pt>
                <c:pt idx="251">
                  <c:v>2008</c:v>
                </c:pt>
                <c:pt idx="252">
                  <c:v>2008</c:v>
                </c:pt>
                <c:pt idx="253">
                  <c:v>2008</c:v>
                </c:pt>
                <c:pt idx="254">
                  <c:v>2008</c:v>
                </c:pt>
                <c:pt idx="255">
                  <c:v>2008</c:v>
                </c:pt>
                <c:pt idx="256">
                  <c:v>2008</c:v>
                </c:pt>
                <c:pt idx="257">
                  <c:v>2008</c:v>
                </c:pt>
                <c:pt idx="258">
                  <c:v>2008</c:v>
                </c:pt>
                <c:pt idx="259">
                  <c:v>2008</c:v>
                </c:pt>
                <c:pt idx="260">
                  <c:v>2008</c:v>
                </c:pt>
                <c:pt idx="261">
                  <c:v>2009</c:v>
                </c:pt>
                <c:pt idx="262">
                  <c:v>2009</c:v>
                </c:pt>
                <c:pt idx="263">
                  <c:v>2009</c:v>
                </c:pt>
                <c:pt idx="264">
                  <c:v>2009</c:v>
                </c:pt>
                <c:pt idx="265">
                  <c:v>2009</c:v>
                </c:pt>
                <c:pt idx="266">
                  <c:v>2009</c:v>
                </c:pt>
                <c:pt idx="267">
                  <c:v>2009</c:v>
                </c:pt>
                <c:pt idx="268">
                  <c:v>2009</c:v>
                </c:pt>
                <c:pt idx="269">
                  <c:v>2009</c:v>
                </c:pt>
                <c:pt idx="270">
                  <c:v>2009</c:v>
                </c:pt>
                <c:pt idx="271">
                  <c:v>2009</c:v>
                </c:pt>
                <c:pt idx="272">
                  <c:v>2009</c:v>
                </c:pt>
                <c:pt idx="273">
                  <c:v>2009</c:v>
                </c:pt>
                <c:pt idx="274">
                  <c:v>2009</c:v>
                </c:pt>
                <c:pt idx="275">
                  <c:v>2009</c:v>
                </c:pt>
                <c:pt idx="276">
                  <c:v>2009</c:v>
                </c:pt>
                <c:pt idx="277">
                  <c:v>2009</c:v>
                </c:pt>
                <c:pt idx="278">
                  <c:v>2009</c:v>
                </c:pt>
                <c:pt idx="279">
                  <c:v>2009</c:v>
                </c:pt>
                <c:pt idx="280">
                  <c:v>2009</c:v>
                </c:pt>
                <c:pt idx="281">
                  <c:v>2009</c:v>
                </c:pt>
                <c:pt idx="282">
                  <c:v>2009</c:v>
                </c:pt>
                <c:pt idx="283">
                  <c:v>2009</c:v>
                </c:pt>
                <c:pt idx="284">
                  <c:v>2009</c:v>
                </c:pt>
                <c:pt idx="285">
                  <c:v>2009</c:v>
                </c:pt>
                <c:pt idx="286">
                  <c:v>2009</c:v>
                </c:pt>
                <c:pt idx="287">
                  <c:v>2009</c:v>
                </c:pt>
                <c:pt idx="288">
                  <c:v>2009</c:v>
                </c:pt>
                <c:pt idx="289">
                  <c:v>2009</c:v>
                </c:pt>
                <c:pt idx="290">
                  <c:v>2009</c:v>
                </c:pt>
                <c:pt idx="291">
                  <c:v>2009</c:v>
                </c:pt>
                <c:pt idx="292">
                  <c:v>2009</c:v>
                </c:pt>
                <c:pt idx="293">
                  <c:v>2009</c:v>
                </c:pt>
                <c:pt idx="294">
                  <c:v>2009</c:v>
                </c:pt>
                <c:pt idx="295">
                  <c:v>2009</c:v>
                </c:pt>
                <c:pt idx="296">
                  <c:v>2009</c:v>
                </c:pt>
                <c:pt idx="297">
                  <c:v>2009</c:v>
                </c:pt>
                <c:pt idx="298">
                  <c:v>2009</c:v>
                </c:pt>
                <c:pt idx="299">
                  <c:v>2009</c:v>
                </c:pt>
                <c:pt idx="300">
                  <c:v>2009</c:v>
                </c:pt>
                <c:pt idx="301">
                  <c:v>2009</c:v>
                </c:pt>
                <c:pt idx="302">
                  <c:v>2009</c:v>
                </c:pt>
                <c:pt idx="303">
                  <c:v>2009</c:v>
                </c:pt>
                <c:pt idx="304">
                  <c:v>2009</c:v>
                </c:pt>
                <c:pt idx="305">
                  <c:v>2009</c:v>
                </c:pt>
                <c:pt idx="306">
                  <c:v>2009</c:v>
                </c:pt>
                <c:pt idx="307">
                  <c:v>2009</c:v>
                </c:pt>
                <c:pt idx="308">
                  <c:v>2009</c:v>
                </c:pt>
                <c:pt idx="309">
                  <c:v>2009</c:v>
                </c:pt>
                <c:pt idx="310">
                  <c:v>2009</c:v>
                </c:pt>
                <c:pt idx="311">
                  <c:v>2009</c:v>
                </c:pt>
                <c:pt idx="312">
                  <c:v>2009</c:v>
                </c:pt>
                <c:pt idx="313">
                  <c:v>2009</c:v>
                </c:pt>
                <c:pt idx="314">
                  <c:v>2010</c:v>
                </c:pt>
                <c:pt idx="315">
                  <c:v>2010</c:v>
                </c:pt>
                <c:pt idx="316">
                  <c:v>2010</c:v>
                </c:pt>
                <c:pt idx="317">
                  <c:v>2010</c:v>
                </c:pt>
                <c:pt idx="318">
                  <c:v>2010</c:v>
                </c:pt>
                <c:pt idx="319">
                  <c:v>2010</c:v>
                </c:pt>
                <c:pt idx="320">
                  <c:v>2010</c:v>
                </c:pt>
                <c:pt idx="321">
                  <c:v>2010</c:v>
                </c:pt>
                <c:pt idx="322">
                  <c:v>2010</c:v>
                </c:pt>
                <c:pt idx="323">
                  <c:v>2010</c:v>
                </c:pt>
                <c:pt idx="324">
                  <c:v>2010</c:v>
                </c:pt>
                <c:pt idx="325">
                  <c:v>2010</c:v>
                </c:pt>
                <c:pt idx="326">
                  <c:v>2010</c:v>
                </c:pt>
                <c:pt idx="327">
                  <c:v>2010</c:v>
                </c:pt>
                <c:pt idx="328">
                  <c:v>2010</c:v>
                </c:pt>
                <c:pt idx="329">
                  <c:v>2010</c:v>
                </c:pt>
                <c:pt idx="330">
                  <c:v>2010</c:v>
                </c:pt>
                <c:pt idx="331">
                  <c:v>2010</c:v>
                </c:pt>
                <c:pt idx="332">
                  <c:v>2010</c:v>
                </c:pt>
                <c:pt idx="333">
                  <c:v>2010</c:v>
                </c:pt>
                <c:pt idx="334">
                  <c:v>2010</c:v>
                </c:pt>
                <c:pt idx="335">
                  <c:v>2010</c:v>
                </c:pt>
                <c:pt idx="336">
                  <c:v>2010</c:v>
                </c:pt>
                <c:pt idx="337">
                  <c:v>2010</c:v>
                </c:pt>
                <c:pt idx="338">
                  <c:v>2010</c:v>
                </c:pt>
                <c:pt idx="339">
                  <c:v>2010</c:v>
                </c:pt>
                <c:pt idx="340">
                  <c:v>2010</c:v>
                </c:pt>
                <c:pt idx="341">
                  <c:v>2010</c:v>
                </c:pt>
                <c:pt idx="342">
                  <c:v>2010</c:v>
                </c:pt>
                <c:pt idx="343">
                  <c:v>2010</c:v>
                </c:pt>
                <c:pt idx="344">
                  <c:v>2010</c:v>
                </c:pt>
                <c:pt idx="345">
                  <c:v>2010</c:v>
                </c:pt>
                <c:pt idx="346">
                  <c:v>2010</c:v>
                </c:pt>
                <c:pt idx="347">
                  <c:v>2010</c:v>
                </c:pt>
                <c:pt idx="348">
                  <c:v>2010</c:v>
                </c:pt>
                <c:pt idx="349">
                  <c:v>2010</c:v>
                </c:pt>
                <c:pt idx="350">
                  <c:v>2010</c:v>
                </c:pt>
                <c:pt idx="351">
                  <c:v>2010</c:v>
                </c:pt>
                <c:pt idx="352">
                  <c:v>2010</c:v>
                </c:pt>
                <c:pt idx="353">
                  <c:v>2010</c:v>
                </c:pt>
                <c:pt idx="354">
                  <c:v>2010</c:v>
                </c:pt>
                <c:pt idx="355">
                  <c:v>2010</c:v>
                </c:pt>
                <c:pt idx="356">
                  <c:v>2010</c:v>
                </c:pt>
                <c:pt idx="357">
                  <c:v>2010</c:v>
                </c:pt>
                <c:pt idx="358">
                  <c:v>2010</c:v>
                </c:pt>
                <c:pt idx="359">
                  <c:v>2010</c:v>
                </c:pt>
                <c:pt idx="360">
                  <c:v>2010</c:v>
                </c:pt>
                <c:pt idx="361">
                  <c:v>2010</c:v>
                </c:pt>
                <c:pt idx="362">
                  <c:v>2010</c:v>
                </c:pt>
                <c:pt idx="363">
                  <c:v>2010</c:v>
                </c:pt>
                <c:pt idx="364">
                  <c:v>2010</c:v>
                </c:pt>
                <c:pt idx="365">
                  <c:v>2010</c:v>
                </c:pt>
                <c:pt idx="366">
                  <c:v>2011</c:v>
                </c:pt>
                <c:pt idx="367">
                  <c:v>2011</c:v>
                </c:pt>
                <c:pt idx="368">
                  <c:v>2011</c:v>
                </c:pt>
                <c:pt idx="369">
                  <c:v>2011</c:v>
                </c:pt>
                <c:pt idx="370">
                  <c:v>2011</c:v>
                </c:pt>
                <c:pt idx="371">
                  <c:v>2011</c:v>
                </c:pt>
                <c:pt idx="372">
                  <c:v>2011</c:v>
                </c:pt>
                <c:pt idx="373">
                  <c:v>2011</c:v>
                </c:pt>
                <c:pt idx="374">
                  <c:v>2011</c:v>
                </c:pt>
                <c:pt idx="375">
                  <c:v>2011</c:v>
                </c:pt>
                <c:pt idx="376">
                  <c:v>2011</c:v>
                </c:pt>
                <c:pt idx="377">
                  <c:v>2011</c:v>
                </c:pt>
                <c:pt idx="378">
                  <c:v>2011</c:v>
                </c:pt>
                <c:pt idx="379">
                  <c:v>2011</c:v>
                </c:pt>
                <c:pt idx="380">
                  <c:v>2011</c:v>
                </c:pt>
                <c:pt idx="381">
                  <c:v>2011</c:v>
                </c:pt>
                <c:pt idx="382">
                  <c:v>2011</c:v>
                </c:pt>
                <c:pt idx="383">
                  <c:v>2011</c:v>
                </c:pt>
                <c:pt idx="384">
                  <c:v>2011</c:v>
                </c:pt>
                <c:pt idx="385">
                  <c:v>2011</c:v>
                </c:pt>
                <c:pt idx="386">
                  <c:v>2011</c:v>
                </c:pt>
                <c:pt idx="387">
                  <c:v>2011</c:v>
                </c:pt>
                <c:pt idx="388">
                  <c:v>2011</c:v>
                </c:pt>
                <c:pt idx="389">
                  <c:v>2011</c:v>
                </c:pt>
                <c:pt idx="390">
                  <c:v>2011</c:v>
                </c:pt>
                <c:pt idx="391">
                  <c:v>2011</c:v>
                </c:pt>
                <c:pt idx="392">
                  <c:v>2011</c:v>
                </c:pt>
                <c:pt idx="393">
                  <c:v>2011</c:v>
                </c:pt>
                <c:pt idx="394">
                  <c:v>2011</c:v>
                </c:pt>
                <c:pt idx="395">
                  <c:v>2011</c:v>
                </c:pt>
                <c:pt idx="396">
                  <c:v>2011</c:v>
                </c:pt>
                <c:pt idx="397">
                  <c:v>2011</c:v>
                </c:pt>
                <c:pt idx="398">
                  <c:v>2011</c:v>
                </c:pt>
                <c:pt idx="399">
                  <c:v>2011</c:v>
                </c:pt>
                <c:pt idx="400">
                  <c:v>2011</c:v>
                </c:pt>
                <c:pt idx="401">
                  <c:v>2011</c:v>
                </c:pt>
                <c:pt idx="402">
                  <c:v>2011</c:v>
                </c:pt>
                <c:pt idx="403">
                  <c:v>2011</c:v>
                </c:pt>
                <c:pt idx="404">
                  <c:v>2011</c:v>
                </c:pt>
                <c:pt idx="405">
                  <c:v>2011</c:v>
                </c:pt>
                <c:pt idx="406">
                  <c:v>2011</c:v>
                </c:pt>
                <c:pt idx="407">
                  <c:v>2011</c:v>
                </c:pt>
                <c:pt idx="408">
                  <c:v>2011</c:v>
                </c:pt>
                <c:pt idx="409">
                  <c:v>2011</c:v>
                </c:pt>
                <c:pt idx="410">
                  <c:v>2011</c:v>
                </c:pt>
                <c:pt idx="411">
                  <c:v>2011</c:v>
                </c:pt>
                <c:pt idx="412">
                  <c:v>2011</c:v>
                </c:pt>
                <c:pt idx="413">
                  <c:v>2011</c:v>
                </c:pt>
                <c:pt idx="414">
                  <c:v>2011</c:v>
                </c:pt>
                <c:pt idx="415">
                  <c:v>2011</c:v>
                </c:pt>
                <c:pt idx="416">
                  <c:v>2011</c:v>
                </c:pt>
                <c:pt idx="417">
                  <c:v>2011</c:v>
                </c:pt>
                <c:pt idx="418">
                  <c:v>2012</c:v>
                </c:pt>
                <c:pt idx="419">
                  <c:v>2012</c:v>
                </c:pt>
                <c:pt idx="420">
                  <c:v>2012</c:v>
                </c:pt>
                <c:pt idx="421">
                  <c:v>2012</c:v>
                </c:pt>
                <c:pt idx="422">
                  <c:v>2012</c:v>
                </c:pt>
                <c:pt idx="423">
                  <c:v>2012</c:v>
                </c:pt>
                <c:pt idx="424">
                  <c:v>2012</c:v>
                </c:pt>
                <c:pt idx="425">
                  <c:v>2012</c:v>
                </c:pt>
                <c:pt idx="426">
                  <c:v>2012</c:v>
                </c:pt>
                <c:pt idx="427">
                  <c:v>2012</c:v>
                </c:pt>
                <c:pt idx="428">
                  <c:v>2012</c:v>
                </c:pt>
                <c:pt idx="429">
                  <c:v>2012</c:v>
                </c:pt>
                <c:pt idx="430">
                  <c:v>2012</c:v>
                </c:pt>
                <c:pt idx="431">
                  <c:v>2012</c:v>
                </c:pt>
                <c:pt idx="432">
                  <c:v>2012</c:v>
                </c:pt>
                <c:pt idx="433">
                  <c:v>2012</c:v>
                </c:pt>
                <c:pt idx="434">
                  <c:v>2012</c:v>
                </c:pt>
                <c:pt idx="435">
                  <c:v>2012</c:v>
                </c:pt>
                <c:pt idx="436">
                  <c:v>2012</c:v>
                </c:pt>
                <c:pt idx="437">
                  <c:v>2012</c:v>
                </c:pt>
                <c:pt idx="438">
                  <c:v>2012</c:v>
                </c:pt>
                <c:pt idx="439">
                  <c:v>2012</c:v>
                </c:pt>
                <c:pt idx="440">
                  <c:v>2012</c:v>
                </c:pt>
                <c:pt idx="441">
                  <c:v>2012</c:v>
                </c:pt>
                <c:pt idx="442">
                  <c:v>2012</c:v>
                </c:pt>
                <c:pt idx="443">
                  <c:v>2012</c:v>
                </c:pt>
                <c:pt idx="444">
                  <c:v>2012</c:v>
                </c:pt>
                <c:pt idx="445">
                  <c:v>2012</c:v>
                </c:pt>
                <c:pt idx="446">
                  <c:v>2012</c:v>
                </c:pt>
                <c:pt idx="447">
                  <c:v>2012</c:v>
                </c:pt>
                <c:pt idx="448">
                  <c:v>2012</c:v>
                </c:pt>
                <c:pt idx="449">
                  <c:v>2012</c:v>
                </c:pt>
                <c:pt idx="450">
                  <c:v>2012</c:v>
                </c:pt>
                <c:pt idx="451">
                  <c:v>2012</c:v>
                </c:pt>
                <c:pt idx="452">
                  <c:v>2012</c:v>
                </c:pt>
                <c:pt idx="453">
                  <c:v>2012</c:v>
                </c:pt>
                <c:pt idx="454">
                  <c:v>2012</c:v>
                </c:pt>
                <c:pt idx="455">
                  <c:v>2012</c:v>
                </c:pt>
                <c:pt idx="456">
                  <c:v>2012</c:v>
                </c:pt>
                <c:pt idx="457">
                  <c:v>2012</c:v>
                </c:pt>
                <c:pt idx="458">
                  <c:v>2012</c:v>
                </c:pt>
                <c:pt idx="459">
                  <c:v>2012</c:v>
                </c:pt>
                <c:pt idx="460">
                  <c:v>2012</c:v>
                </c:pt>
                <c:pt idx="461">
                  <c:v>2012</c:v>
                </c:pt>
                <c:pt idx="462">
                  <c:v>2012</c:v>
                </c:pt>
                <c:pt idx="463">
                  <c:v>2012</c:v>
                </c:pt>
                <c:pt idx="464">
                  <c:v>2012</c:v>
                </c:pt>
                <c:pt idx="465">
                  <c:v>2012</c:v>
                </c:pt>
                <c:pt idx="466">
                  <c:v>2012</c:v>
                </c:pt>
                <c:pt idx="467">
                  <c:v>2012</c:v>
                </c:pt>
                <c:pt idx="468">
                  <c:v>2012</c:v>
                </c:pt>
                <c:pt idx="469">
                  <c:v>2012</c:v>
                </c:pt>
                <c:pt idx="470">
                  <c:v>2013</c:v>
                </c:pt>
                <c:pt idx="471">
                  <c:v>2013</c:v>
                </c:pt>
                <c:pt idx="472">
                  <c:v>2013</c:v>
                </c:pt>
                <c:pt idx="473">
                  <c:v>2013</c:v>
                </c:pt>
                <c:pt idx="474">
                  <c:v>2013</c:v>
                </c:pt>
                <c:pt idx="475">
                  <c:v>2013</c:v>
                </c:pt>
                <c:pt idx="476">
                  <c:v>2013</c:v>
                </c:pt>
                <c:pt idx="477">
                  <c:v>2013</c:v>
                </c:pt>
                <c:pt idx="478">
                  <c:v>2013</c:v>
                </c:pt>
                <c:pt idx="479">
                  <c:v>2013</c:v>
                </c:pt>
                <c:pt idx="480">
                  <c:v>2013</c:v>
                </c:pt>
                <c:pt idx="481">
                  <c:v>2013</c:v>
                </c:pt>
                <c:pt idx="482">
                  <c:v>2013</c:v>
                </c:pt>
                <c:pt idx="483">
                  <c:v>2013</c:v>
                </c:pt>
                <c:pt idx="484">
                  <c:v>2013</c:v>
                </c:pt>
                <c:pt idx="485">
                  <c:v>2013</c:v>
                </c:pt>
                <c:pt idx="486">
                  <c:v>2013</c:v>
                </c:pt>
                <c:pt idx="487">
                  <c:v>2013</c:v>
                </c:pt>
                <c:pt idx="488">
                  <c:v>2013</c:v>
                </c:pt>
                <c:pt idx="489">
                  <c:v>2013</c:v>
                </c:pt>
                <c:pt idx="490">
                  <c:v>2013</c:v>
                </c:pt>
                <c:pt idx="491">
                  <c:v>2013</c:v>
                </c:pt>
                <c:pt idx="492">
                  <c:v>2013</c:v>
                </c:pt>
                <c:pt idx="493">
                  <c:v>2013</c:v>
                </c:pt>
                <c:pt idx="494">
                  <c:v>2013</c:v>
                </c:pt>
                <c:pt idx="495">
                  <c:v>2013</c:v>
                </c:pt>
                <c:pt idx="496">
                  <c:v>2013</c:v>
                </c:pt>
                <c:pt idx="497">
                  <c:v>2013</c:v>
                </c:pt>
                <c:pt idx="498">
                  <c:v>2013</c:v>
                </c:pt>
                <c:pt idx="499">
                  <c:v>2013</c:v>
                </c:pt>
                <c:pt idx="500">
                  <c:v>2013</c:v>
                </c:pt>
                <c:pt idx="501">
                  <c:v>2013</c:v>
                </c:pt>
                <c:pt idx="502">
                  <c:v>2013</c:v>
                </c:pt>
                <c:pt idx="503">
                  <c:v>2013</c:v>
                </c:pt>
                <c:pt idx="504">
                  <c:v>2013</c:v>
                </c:pt>
                <c:pt idx="505">
                  <c:v>2013</c:v>
                </c:pt>
                <c:pt idx="506">
                  <c:v>2013</c:v>
                </c:pt>
                <c:pt idx="507">
                  <c:v>2013</c:v>
                </c:pt>
                <c:pt idx="508">
                  <c:v>2013</c:v>
                </c:pt>
                <c:pt idx="509">
                  <c:v>2013</c:v>
                </c:pt>
                <c:pt idx="510">
                  <c:v>2013</c:v>
                </c:pt>
                <c:pt idx="511">
                  <c:v>2013</c:v>
                </c:pt>
                <c:pt idx="512">
                  <c:v>2013</c:v>
                </c:pt>
                <c:pt idx="513">
                  <c:v>2013</c:v>
                </c:pt>
                <c:pt idx="514">
                  <c:v>2013</c:v>
                </c:pt>
                <c:pt idx="515">
                  <c:v>2013</c:v>
                </c:pt>
                <c:pt idx="516">
                  <c:v>2013</c:v>
                </c:pt>
                <c:pt idx="517">
                  <c:v>2013</c:v>
                </c:pt>
                <c:pt idx="518">
                  <c:v>2013</c:v>
                </c:pt>
                <c:pt idx="519">
                  <c:v>2013</c:v>
                </c:pt>
                <c:pt idx="520">
                  <c:v>2013</c:v>
                </c:pt>
                <c:pt idx="521">
                  <c:v>2013</c:v>
                </c:pt>
                <c:pt idx="522">
                  <c:v>2014</c:v>
                </c:pt>
                <c:pt idx="523">
                  <c:v>2014</c:v>
                </c:pt>
                <c:pt idx="524">
                  <c:v>2014</c:v>
                </c:pt>
                <c:pt idx="525">
                  <c:v>2014</c:v>
                </c:pt>
                <c:pt idx="526">
                  <c:v>2014</c:v>
                </c:pt>
                <c:pt idx="527">
                  <c:v>2014</c:v>
                </c:pt>
                <c:pt idx="528">
                  <c:v>2014</c:v>
                </c:pt>
                <c:pt idx="529">
                  <c:v>2014</c:v>
                </c:pt>
                <c:pt idx="530">
                  <c:v>2014</c:v>
                </c:pt>
                <c:pt idx="531">
                  <c:v>2014</c:v>
                </c:pt>
                <c:pt idx="532">
                  <c:v>2014</c:v>
                </c:pt>
                <c:pt idx="533">
                  <c:v>2014</c:v>
                </c:pt>
                <c:pt idx="534">
                  <c:v>2014</c:v>
                </c:pt>
                <c:pt idx="535">
                  <c:v>2014</c:v>
                </c:pt>
                <c:pt idx="536">
                  <c:v>2014</c:v>
                </c:pt>
                <c:pt idx="537">
                  <c:v>2014</c:v>
                </c:pt>
                <c:pt idx="538">
                  <c:v>2014</c:v>
                </c:pt>
                <c:pt idx="539">
                  <c:v>2014</c:v>
                </c:pt>
                <c:pt idx="540">
                  <c:v>2014</c:v>
                </c:pt>
                <c:pt idx="541">
                  <c:v>2014</c:v>
                </c:pt>
                <c:pt idx="542">
                  <c:v>2014</c:v>
                </c:pt>
                <c:pt idx="543">
                  <c:v>2014</c:v>
                </c:pt>
                <c:pt idx="544">
                  <c:v>2014</c:v>
                </c:pt>
                <c:pt idx="545">
                  <c:v>2014</c:v>
                </c:pt>
                <c:pt idx="546">
                  <c:v>2014</c:v>
                </c:pt>
                <c:pt idx="547">
                  <c:v>2014</c:v>
                </c:pt>
                <c:pt idx="548">
                  <c:v>2014</c:v>
                </c:pt>
                <c:pt idx="549">
                  <c:v>2014</c:v>
                </c:pt>
                <c:pt idx="550">
                  <c:v>2014</c:v>
                </c:pt>
                <c:pt idx="551">
                  <c:v>2014</c:v>
                </c:pt>
                <c:pt idx="552">
                  <c:v>2014</c:v>
                </c:pt>
                <c:pt idx="553">
                  <c:v>2014</c:v>
                </c:pt>
                <c:pt idx="554">
                  <c:v>2014</c:v>
                </c:pt>
                <c:pt idx="555">
                  <c:v>2014</c:v>
                </c:pt>
                <c:pt idx="556">
                  <c:v>2014</c:v>
                </c:pt>
                <c:pt idx="557">
                  <c:v>2014</c:v>
                </c:pt>
                <c:pt idx="558">
                  <c:v>2014</c:v>
                </c:pt>
                <c:pt idx="559">
                  <c:v>2014</c:v>
                </c:pt>
                <c:pt idx="560">
                  <c:v>2014</c:v>
                </c:pt>
                <c:pt idx="561">
                  <c:v>2014</c:v>
                </c:pt>
                <c:pt idx="562">
                  <c:v>2014</c:v>
                </c:pt>
                <c:pt idx="563">
                  <c:v>2014</c:v>
                </c:pt>
                <c:pt idx="564">
                  <c:v>2014</c:v>
                </c:pt>
                <c:pt idx="565">
                  <c:v>2014</c:v>
                </c:pt>
                <c:pt idx="566">
                  <c:v>2014</c:v>
                </c:pt>
                <c:pt idx="567">
                  <c:v>2014</c:v>
                </c:pt>
                <c:pt idx="568">
                  <c:v>2014</c:v>
                </c:pt>
                <c:pt idx="569">
                  <c:v>2014</c:v>
                </c:pt>
                <c:pt idx="570">
                  <c:v>2014</c:v>
                </c:pt>
                <c:pt idx="571">
                  <c:v>2014</c:v>
                </c:pt>
                <c:pt idx="572">
                  <c:v>2014</c:v>
                </c:pt>
                <c:pt idx="573">
                  <c:v>2014</c:v>
                </c:pt>
                <c:pt idx="574">
                  <c:v>2015</c:v>
                </c:pt>
                <c:pt idx="575">
                  <c:v>2015</c:v>
                </c:pt>
                <c:pt idx="576">
                  <c:v>2015</c:v>
                </c:pt>
                <c:pt idx="577">
                  <c:v>2015</c:v>
                </c:pt>
                <c:pt idx="578">
                  <c:v>2015</c:v>
                </c:pt>
                <c:pt idx="579">
                  <c:v>2015</c:v>
                </c:pt>
                <c:pt idx="580">
                  <c:v>2015</c:v>
                </c:pt>
                <c:pt idx="581">
                  <c:v>2015</c:v>
                </c:pt>
                <c:pt idx="582">
                  <c:v>2015</c:v>
                </c:pt>
                <c:pt idx="583">
                  <c:v>2015</c:v>
                </c:pt>
                <c:pt idx="584">
                  <c:v>2015</c:v>
                </c:pt>
                <c:pt idx="585">
                  <c:v>2015</c:v>
                </c:pt>
                <c:pt idx="586">
                  <c:v>2015</c:v>
                </c:pt>
                <c:pt idx="587">
                  <c:v>2015</c:v>
                </c:pt>
                <c:pt idx="588">
                  <c:v>2015</c:v>
                </c:pt>
                <c:pt idx="589">
                  <c:v>2015</c:v>
                </c:pt>
                <c:pt idx="590">
                  <c:v>2015</c:v>
                </c:pt>
                <c:pt idx="591">
                  <c:v>2015</c:v>
                </c:pt>
                <c:pt idx="592">
                  <c:v>2015</c:v>
                </c:pt>
                <c:pt idx="593">
                  <c:v>2015</c:v>
                </c:pt>
                <c:pt idx="594">
                  <c:v>2015</c:v>
                </c:pt>
                <c:pt idx="595">
                  <c:v>2015</c:v>
                </c:pt>
                <c:pt idx="596">
                  <c:v>2015</c:v>
                </c:pt>
                <c:pt idx="597">
                  <c:v>2015</c:v>
                </c:pt>
                <c:pt idx="598">
                  <c:v>2015</c:v>
                </c:pt>
                <c:pt idx="599">
                  <c:v>2015</c:v>
                </c:pt>
                <c:pt idx="600">
                  <c:v>2015</c:v>
                </c:pt>
                <c:pt idx="601">
                  <c:v>2015</c:v>
                </c:pt>
                <c:pt idx="602">
                  <c:v>2015</c:v>
                </c:pt>
                <c:pt idx="603">
                  <c:v>2015</c:v>
                </c:pt>
                <c:pt idx="604">
                  <c:v>2015</c:v>
                </c:pt>
                <c:pt idx="605">
                  <c:v>2015</c:v>
                </c:pt>
                <c:pt idx="606">
                  <c:v>2015</c:v>
                </c:pt>
                <c:pt idx="607">
                  <c:v>2015</c:v>
                </c:pt>
                <c:pt idx="608">
                  <c:v>2015</c:v>
                </c:pt>
                <c:pt idx="609">
                  <c:v>2015</c:v>
                </c:pt>
                <c:pt idx="610">
                  <c:v>2015</c:v>
                </c:pt>
                <c:pt idx="611">
                  <c:v>2015</c:v>
                </c:pt>
                <c:pt idx="612">
                  <c:v>2015</c:v>
                </c:pt>
                <c:pt idx="613">
                  <c:v>2015</c:v>
                </c:pt>
                <c:pt idx="614">
                  <c:v>2015</c:v>
                </c:pt>
                <c:pt idx="615">
                  <c:v>2015</c:v>
                </c:pt>
                <c:pt idx="616">
                  <c:v>2015</c:v>
                </c:pt>
                <c:pt idx="617">
                  <c:v>2015</c:v>
                </c:pt>
                <c:pt idx="618">
                  <c:v>2015</c:v>
                </c:pt>
                <c:pt idx="619">
                  <c:v>2015</c:v>
                </c:pt>
                <c:pt idx="620">
                  <c:v>2015</c:v>
                </c:pt>
                <c:pt idx="621">
                  <c:v>2015</c:v>
                </c:pt>
                <c:pt idx="622">
                  <c:v>2015</c:v>
                </c:pt>
                <c:pt idx="623">
                  <c:v>2015</c:v>
                </c:pt>
                <c:pt idx="624">
                  <c:v>2015</c:v>
                </c:pt>
                <c:pt idx="625">
                  <c:v>2015</c:v>
                </c:pt>
                <c:pt idx="626">
                  <c:v>2015</c:v>
                </c:pt>
                <c:pt idx="627">
                  <c:v>2016</c:v>
                </c:pt>
                <c:pt idx="628">
                  <c:v>2016</c:v>
                </c:pt>
                <c:pt idx="629">
                  <c:v>2016</c:v>
                </c:pt>
                <c:pt idx="630">
                  <c:v>2016</c:v>
                </c:pt>
                <c:pt idx="631">
                  <c:v>2016</c:v>
                </c:pt>
                <c:pt idx="632">
                  <c:v>2016</c:v>
                </c:pt>
                <c:pt idx="633">
                  <c:v>2016</c:v>
                </c:pt>
                <c:pt idx="634">
                  <c:v>2016</c:v>
                </c:pt>
                <c:pt idx="635">
                  <c:v>2016</c:v>
                </c:pt>
                <c:pt idx="636">
                  <c:v>2016</c:v>
                </c:pt>
                <c:pt idx="637">
                  <c:v>2016</c:v>
                </c:pt>
                <c:pt idx="638">
                  <c:v>2016</c:v>
                </c:pt>
                <c:pt idx="639">
                  <c:v>2016</c:v>
                </c:pt>
                <c:pt idx="640">
                  <c:v>2016</c:v>
                </c:pt>
                <c:pt idx="641">
                  <c:v>2016</c:v>
                </c:pt>
                <c:pt idx="642">
                  <c:v>2016</c:v>
                </c:pt>
                <c:pt idx="643">
                  <c:v>2016</c:v>
                </c:pt>
                <c:pt idx="644">
                  <c:v>2016</c:v>
                </c:pt>
                <c:pt idx="645">
                  <c:v>2016</c:v>
                </c:pt>
                <c:pt idx="646">
                  <c:v>2016</c:v>
                </c:pt>
                <c:pt idx="647">
                  <c:v>2016</c:v>
                </c:pt>
                <c:pt idx="648">
                  <c:v>2016</c:v>
                </c:pt>
                <c:pt idx="649">
                  <c:v>2016</c:v>
                </c:pt>
                <c:pt idx="650">
                  <c:v>2016</c:v>
                </c:pt>
                <c:pt idx="651">
                  <c:v>2016</c:v>
                </c:pt>
                <c:pt idx="652">
                  <c:v>2016</c:v>
                </c:pt>
                <c:pt idx="653">
                  <c:v>2016</c:v>
                </c:pt>
                <c:pt idx="654">
                  <c:v>2016</c:v>
                </c:pt>
                <c:pt idx="655">
                  <c:v>2016</c:v>
                </c:pt>
                <c:pt idx="656">
                  <c:v>2016</c:v>
                </c:pt>
                <c:pt idx="657">
                  <c:v>2016</c:v>
                </c:pt>
                <c:pt idx="658">
                  <c:v>2016</c:v>
                </c:pt>
                <c:pt idx="659">
                  <c:v>2016</c:v>
                </c:pt>
                <c:pt idx="660">
                  <c:v>2016</c:v>
                </c:pt>
                <c:pt idx="661">
                  <c:v>2016</c:v>
                </c:pt>
                <c:pt idx="662">
                  <c:v>2016</c:v>
                </c:pt>
                <c:pt idx="663">
                  <c:v>2016</c:v>
                </c:pt>
                <c:pt idx="664">
                  <c:v>2016</c:v>
                </c:pt>
                <c:pt idx="665">
                  <c:v>2016</c:v>
                </c:pt>
                <c:pt idx="666">
                  <c:v>2016</c:v>
                </c:pt>
                <c:pt idx="667">
                  <c:v>2016</c:v>
                </c:pt>
                <c:pt idx="668">
                  <c:v>2016</c:v>
                </c:pt>
                <c:pt idx="669">
                  <c:v>2016</c:v>
                </c:pt>
                <c:pt idx="670">
                  <c:v>2016</c:v>
                </c:pt>
                <c:pt idx="671">
                  <c:v>2016</c:v>
                </c:pt>
                <c:pt idx="672">
                  <c:v>2016</c:v>
                </c:pt>
                <c:pt idx="673">
                  <c:v>2016</c:v>
                </c:pt>
                <c:pt idx="674">
                  <c:v>2016</c:v>
                </c:pt>
                <c:pt idx="675">
                  <c:v>2016</c:v>
                </c:pt>
                <c:pt idx="676">
                  <c:v>2016</c:v>
                </c:pt>
                <c:pt idx="677">
                  <c:v>2016</c:v>
                </c:pt>
                <c:pt idx="678">
                  <c:v>2016</c:v>
                </c:pt>
                <c:pt idx="679">
                  <c:v>2017</c:v>
                </c:pt>
                <c:pt idx="680">
                  <c:v>2017</c:v>
                </c:pt>
                <c:pt idx="681">
                  <c:v>2017</c:v>
                </c:pt>
                <c:pt idx="682">
                  <c:v>2017</c:v>
                </c:pt>
                <c:pt idx="683">
                  <c:v>2017</c:v>
                </c:pt>
                <c:pt idx="684">
                  <c:v>2017</c:v>
                </c:pt>
                <c:pt idx="685">
                  <c:v>2017</c:v>
                </c:pt>
                <c:pt idx="686">
                  <c:v>2017</c:v>
                </c:pt>
                <c:pt idx="687">
                  <c:v>2017</c:v>
                </c:pt>
                <c:pt idx="688">
                  <c:v>2017</c:v>
                </c:pt>
                <c:pt idx="689">
                  <c:v>2017</c:v>
                </c:pt>
                <c:pt idx="690">
                  <c:v>2017</c:v>
                </c:pt>
                <c:pt idx="691">
                  <c:v>2017</c:v>
                </c:pt>
                <c:pt idx="692">
                  <c:v>2017</c:v>
                </c:pt>
                <c:pt idx="693">
                  <c:v>2017</c:v>
                </c:pt>
                <c:pt idx="694">
                  <c:v>2017</c:v>
                </c:pt>
                <c:pt idx="695">
                  <c:v>2017</c:v>
                </c:pt>
                <c:pt idx="696">
                  <c:v>2017</c:v>
                </c:pt>
                <c:pt idx="697">
                  <c:v>2017</c:v>
                </c:pt>
                <c:pt idx="698">
                  <c:v>2017</c:v>
                </c:pt>
                <c:pt idx="699">
                  <c:v>2017</c:v>
                </c:pt>
                <c:pt idx="700">
                  <c:v>2017</c:v>
                </c:pt>
                <c:pt idx="701">
                  <c:v>2017</c:v>
                </c:pt>
                <c:pt idx="702">
                  <c:v>2017</c:v>
                </c:pt>
                <c:pt idx="703">
                  <c:v>2017</c:v>
                </c:pt>
                <c:pt idx="704">
                  <c:v>2017</c:v>
                </c:pt>
                <c:pt idx="705">
                  <c:v>2017</c:v>
                </c:pt>
                <c:pt idx="706">
                  <c:v>2017</c:v>
                </c:pt>
                <c:pt idx="707">
                  <c:v>2017</c:v>
                </c:pt>
                <c:pt idx="708">
                  <c:v>2017</c:v>
                </c:pt>
                <c:pt idx="709">
                  <c:v>2017</c:v>
                </c:pt>
                <c:pt idx="710">
                  <c:v>2017</c:v>
                </c:pt>
                <c:pt idx="711">
                  <c:v>2017</c:v>
                </c:pt>
                <c:pt idx="712">
                  <c:v>2017</c:v>
                </c:pt>
                <c:pt idx="713">
                  <c:v>2017</c:v>
                </c:pt>
                <c:pt idx="714">
                  <c:v>2017</c:v>
                </c:pt>
                <c:pt idx="715">
                  <c:v>2017</c:v>
                </c:pt>
                <c:pt idx="716">
                  <c:v>2017</c:v>
                </c:pt>
                <c:pt idx="717">
                  <c:v>2017</c:v>
                </c:pt>
                <c:pt idx="718">
                  <c:v>2017</c:v>
                </c:pt>
                <c:pt idx="719">
                  <c:v>2017</c:v>
                </c:pt>
                <c:pt idx="720">
                  <c:v>2017</c:v>
                </c:pt>
                <c:pt idx="721">
                  <c:v>2017</c:v>
                </c:pt>
                <c:pt idx="722">
                  <c:v>2017</c:v>
                </c:pt>
                <c:pt idx="723">
                  <c:v>2017</c:v>
                </c:pt>
                <c:pt idx="724">
                  <c:v>2017</c:v>
                </c:pt>
                <c:pt idx="725">
                  <c:v>2017</c:v>
                </c:pt>
                <c:pt idx="726">
                  <c:v>2017</c:v>
                </c:pt>
                <c:pt idx="727">
                  <c:v>2017</c:v>
                </c:pt>
                <c:pt idx="728">
                  <c:v>2017</c:v>
                </c:pt>
                <c:pt idx="729">
                  <c:v>2017</c:v>
                </c:pt>
                <c:pt idx="730">
                  <c:v>2017</c:v>
                </c:pt>
                <c:pt idx="731">
                  <c:v>2018</c:v>
                </c:pt>
                <c:pt idx="732">
                  <c:v>2018</c:v>
                </c:pt>
                <c:pt idx="733">
                  <c:v>2018</c:v>
                </c:pt>
                <c:pt idx="734">
                  <c:v>2018</c:v>
                </c:pt>
                <c:pt idx="735">
                  <c:v>2018</c:v>
                </c:pt>
                <c:pt idx="736">
                  <c:v>2018</c:v>
                </c:pt>
                <c:pt idx="737">
                  <c:v>2018</c:v>
                </c:pt>
                <c:pt idx="738">
                  <c:v>2018</c:v>
                </c:pt>
                <c:pt idx="739">
                  <c:v>2018</c:v>
                </c:pt>
                <c:pt idx="740">
                  <c:v>2018</c:v>
                </c:pt>
                <c:pt idx="741">
                  <c:v>2018</c:v>
                </c:pt>
                <c:pt idx="742">
                  <c:v>2018</c:v>
                </c:pt>
                <c:pt idx="743">
                  <c:v>2018</c:v>
                </c:pt>
                <c:pt idx="744">
                  <c:v>2018</c:v>
                </c:pt>
                <c:pt idx="745">
                  <c:v>2018</c:v>
                </c:pt>
                <c:pt idx="746">
                  <c:v>2018</c:v>
                </c:pt>
                <c:pt idx="747">
                  <c:v>2018</c:v>
                </c:pt>
                <c:pt idx="748">
                  <c:v>2018</c:v>
                </c:pt>
                <c:pt idx="749">
                  <c:v>2018</c:v>
                </c:pt>
                <c:pt idx="750">
                  <c:v>2018</c:v>
                </c:pt>
                <c:pt idx="751">
                  <c:v>2018</c:v>
                </c:pt>
                <c:pt idx="752">
                  <c:v>2018</c:v>
                </c:pt>
                <c:pt idx="753">
                  <c:v>2018</c:v>
                </c:pt>
                <c:pt idx="754">
                  <c:v>2018</c:v>
                </c:pt>
                <c:pt idx="755">
                  <c:v>2018</c:v>
                </c:pt>
                <c:pt idx="756">
                  <c:v>2018</c:v>
                </c:pt>
                <c:pt idx="757">
                  <c:v>2018</c:v>
                </c:pt>
                <c:pt idx="758">
                  <c:v>2018</c:v>
                </c:pt>
                <c:pt idx="759">
                  <c:v>2018</c:v>
                </c:pt>
                <c:pt idx="760">
                  <c:v>2018</c:v>
                </c:pt>
                <c:pt idx="761">
                  <c:v>2018</c:v>
                </c:pt>
                <c:pt idx="762">
                  <c:v>2018</c:v>
                </c:pt>
                <c:pt idx="763">
                  <c:v>2018</c:v>
                </c:pt>
                <c:pt idx="764">
                  <c:v>2018</c:v>
                </c:pt>
                <c:pt idx="765">
                  <c:v>2018</c:v>
                </c:pt>
                <c:pt idx="766">
                  <c:v>2018</c:v>
                </c:pt>
                <c:pt idx="767">
                  <c:v>2018</c:v>
                </c:pt>
                <c:pt idx="768">
                  <c:v>2018</c:v>
                </c:pt>
                <c:pt idx="769">
                  <c:v>2018</c:v>
                </c:pt>
                <c:pt idx="770">
                  <c:v>2018</c:v>
                </c:pt>
                <c:pt idx="771">
                  <c:v>2018</c:v>
                </c:pt>
                <c:pt idx="772">
                  <c:v>2018</c:v>
                </c:pt>
                <c:pt idx="773">
                  <c:v>2018</c:v>
                </c:pt>
                <c:pt idx="774">
                  <c:v>2018</c:v>
                </c:pt>
                <c:pt idx="775">
                  <c:v>2018</c:v>
                </c:pt>
                <c:pt idx="776">
                  <c:v>2018</c:v>
                </c:pt>
                <c:pt idx="777">
                  <c:v>2018</c:v>
                </c:pt>
                <c:pt idx="778">
                  <c:v>2018</c:v>
                </c:pt>
                <c:pt idx="779">
                  <c:v>2018</c:v>
                </c:pt>
                <c:pt idx="780">
                  <c:v>2018</c:v>
                </c:pt>
                <c:pt idx="781">
                  <c:v>2018</c:v>
                </c:pt>
                <c:pt idx="782">
                  <c:v>2018</c:v>
                </c:pt>
                <c:pt idx="783">
                  <c:v>2019</c:v>
                </c:pt>
                <c:pt idx="784">
                  <c:v>2019</c:v>
                </c:pt>
                <c:pt idx="785">
                  <c:v>2019</c:v>
                </c:pt>
                <c:pt idx="786">
                  <c:v>2019</c:v>
                </c:pt>
                <c:pt idx="787">
                  <c:v>2019</c:v>
                </c:pt>
                <c:pt idx="788">
                  <c:v>2019</c:v>
                </c:pt>
                <c:pt idx="789">
                  <c:v>2019</c:v>
                </c:pt>
                <c:pt idx="790">
                  <c:v>2019</c:v>
                </c:pt>
                <c:pt idx="791">
                  <c:v>2019</c:v>
                </c:pt>
                <c:pt idx="792">
                  <c:v>2019</c:v>
                </c:pt>
                <c:pt idx="793">
                  <c:v>2019</c:v>
                </c:pt>
                <c:pt idx="794">
                  <c:v>2019</c:v>
                </c:pt>
                <c:pt idx="795">
                  <c:v>2019</c:v>
                </c:pt>
                <c:pt idx="796">
                  <c:v>2019</c:v>
                </c:pt>
                <c:pt idx="797">
                  <c:v>2019</c:v>
                </c:pt>
                <c:pt idx="798">
                  <c:v>2019</c:v>
                </c:pt>
                <c:pt idx="799">
                  <c:v>2019</c:v>
                </c:pt>
                <c:pt idx="800">
                  <c:v>2019</c:v>
                </c:pt>
                <c:pt idx="801">
                  <c:v>2019</c:v>
                </c:pt>
                <c:pt idx="802">
                  <c:v>2019</c:v>
                </c:pt>
                <c:pt idx="803">
                  <c:v>2019</c:v>
                </c:pt>
                <c:pt idx="804">
                  <c:v>2019</c:v>
                </c:pt>
                <c:pt idx="805">
                  <c:v>2019</c:v>
                </c:pt>
                <c:pt idx="806">
                  <c:v>2019</c:v>
                </c:pt>
                <c:pt idx="807">
                  <c:v>2019</c:v>
                </c:pt>
                <c:pt idx="808">
                  <c:v>2019</c:v>
                </c:pt>
                <c:pt idx="809">
                  <c:v>2019</c:v>
                </c:pt>
                <c:pt idx="810">
                  <c:v>2019</c:v>
                </c:pt>
                <c:pt idx="811">
                  <c:v>2019</c:v>
                </c:pt>
                <c:pt idx="812">
                  <c:v>2019</c:v>
                </c:pt>
                <c:pt idx="813">
                  <c:v>2019</c:v>
                </c:pt>
                <c:pt idx="814">
                  <c:v>2019</c:v>
                </c:pt>
                <c:pt idx="815">
                  <c:v>2019</c:v>
                </c:pt>
                <c:pt idx="816">
                  <c:v>2019</c:v>
                </c:pt>
                <c:pt idx="817">
                  <c:v>2019</c:v>
                </c:pt>
                <c:pt idx="818">
                  <c:v>2019</c:v>
                </c:pt>
                <c:pt idx="819">
                  <c:v>2019</c:v>
                </c:pt>
                <c:pt idx="820">
                  <c:v>2019</c:v>
                </c:pt>
                <c:pt idx="821">
                  <c:v>2019</c:v>
                </c:pt>
                <c:pt idx="822">
                  <c:v>2019</c:v>
                </c:pt>
                <c:pt idx="823">
                  <c:v>2019</c:v>
                </c:pt>
                <c:pt idx="824">
                  <c:v>2019</c:v>
                </c:pt>
                <c:pt idx="825">
                  <c:v>2019</c:v>
                </c:pt>
                <c:pt idx="826">
                  <c:v>2019</c:v>
                </c:pt>
                <c:pt idx="827">
                  <c:v>2019</c:v>
                </c:pt>
                <c:pt idx="828">
                  <c:v>2019</c:v>
                </c:pt>
                <c:pt idx="829">
                  <c:v>2019</c:v>
                </c:pt>
                <c:pt idx="830">
                  <c:v>2019</c:v>
                </c:pt>
                <c:pt idx="831">
                  <c:v>2019</c:v>
                </c:pt>
                <c:pt idx="832">
                  <c:v>2019</c:v>
                </c:pt>
                <c:pt idx="833">
                  <c:v>2019</c:v>
                </c:pt>
                <c:pt idx="834">
                  <c:v>2019</c:v>
                </c:pt>
                <c:pt idx="835">
                  <c:v>2020</c:v>
                </c:pt>
                <c:pt idx="836">
                  <c:v>2020</c:v>
                </c:pt>
                <c:pt idx="837">
                  <c:v>2020</c:v>
                </c:pt>
                <c:pt idx="838">
                  <c:v>2020</c:v>
                </c:pt>
                <c:pt idx="839">
                  <c:v>2020</c:v>
                </c:pt>
                <c:pt idx="840">
                  <c:v>2020</c:v>
                </c:pt>
                <c:pt idx="841">
                  <c:v>2020</c:v>
                </c:pt>
                <c:pt idx="842">
                  <c:v>2020</c:v>
                </c:pt>
                <c:pt idx="843">
                  <c:v>2020</c:v>
                </c:pt>
                <c:pt idx="844">
                  <c:v>2020</c:v>
                </c:pt>
                <c:pt idx="845">
                  <c:v>2020</c:v>
                </c:pt>
                <c:pt idx="846">
                  <c:v>2020</c:v>
                </c:pt>
                <c:pt idx="847">
                  <c:v>2020</c:v>
                </c:pt>
                <c:pt idx="848">
                  <c:v>2020</c:v>
                </c:pt>
                <c:pt idx="849">
                  <c:v>2020</c:v>
                </c:pt>
                <c:pt idx="850">
                  <c:v>2020</c:v>
                </c:pt>
                <c:pt idx="851">
                  <c:v>2020</c:v>
                </c:pt>
                <c:pt idx="852">
                  <c:v>2020</c:v>
                </c:pt>
                <c:pt idx="853">
                  <c:v>2020</c:v>
                </c:pt>
                <c:pt idx="854">
                  <c:v>2020</c:v>
                </c:pt>
                <c:pt idx="855">
                  <c:v>2020</c:v>
                </c:pt>
                <c:pt idx="856">
                  <c:v>2020</c:v>
                </c:pt>
                <c:pt idx="857">
                  <c:v>2020</c:v>
                </c:pt>
                <c:pt idx="858">
                  <c:v>2020</c:v>
                </c:pt>
                <c:pt idx="859">
                  <c:v>2020</c:v>
                </c:pt>
                <c:pt idx="860">
                  <c:v>2020</c:v>
                </c:pt>
                <c:pt idx="861">
                  <c:v>2020</c:v>
                </c:pt>
                <c:pt idx="862">
                  <c:v>2020</c:v>
                </c:pt>
                <c:pt idx="863">
                  <c:v>2020</c:v>
                </c:pt>
                <c:pt idx="864">
                  <c:v>2020</c:v>
                </c:pt>
                <c:pt idx="865">
                  <c:v>2020</c:v>
                </c:pt>
                <c:pt idx="866">
                  <c:v>2020</c:v>
                </c:pt>
                <c:pt idx="867">
                  <c:v>2020</c:v>
                </c:pt>
                <c:pt idx="868">
                  <c:v>2020</c:v>
                </c:pt>
                <c:pt idx="869">
                  <c:v>2020</c:v>
                </c:pt>
                <c:pt idx="870">
                  <c:v>2020</c:v>
                </c:pt>
                <c:pt idx="871">
                  <c:v>2020</c:v>
                </c:pt>
                <c:pt idx="872">
                  <c:v>2020</c:v>
                </c:pt>
                <c:pt idx="873">
                  <c:v>2020</c:v>
                </c:pt>
                <c:pt idx="874">
                  <c:v>2020</c:v>
                </c:pt>
                <c:pt idx="875">
                  <c:v>2020</c:v>
                </c:pt>
                <c:pt idx="876">
                  <c:v>2020</c:v>
                </c:pt>
                <c:pt idx="877">
                  <c:v>2020</c:v>
                </c:pt>
                <c:pt idx="878">
                  <c:v>2020</c:v>
                </c:pt>
                <c:pt idx="879">
                  <c:v>2020</c:v>
                </c:pt>
                <c:pt idx="880">
                  <c:v>2020</c:v>
                </c:pt>
                <c:pt idx="881">
                  <c:v>2020</c:v>
                </c:pt>
                <c:pt idx="882">
                  <c:v>2020</c:v>
                </c:pt>
                <c:pt idx="883">
                  <c:v>2020</c:v>
                </c:pt>
                <c:pt idx="884">
                  <c:v>2020</c:v>
                </c:pt>
                <c:pt idx="885">
                  <c:v>2020</c:v>
                </c:pt>
                <c:pt idx="886">
                  <c:v>2020</c:v>
                </c:pt>
                <c:pt idx="887">
                  <c:v>2020</c:v>
                </c:pt>
                <c:pt idx="888">
                  <c:v>2021</c:v>
                </c:pt>
                <c:pt idx="889">
                  <c:v>2021</c:v>
                </c:pt>
                <c:pt idx="890">
                  <c:v>2021</c:v>
                </c:pt>
                <c:pt idx="891">
                  <c:v>2021</c:v>
                </c:pt>
                <c:pt idx="892">
                  <c:v>2021</c:v>
                </c:pt>
                <c:pt idx="893">
                  <c:v>2021</c:v>
                </c:pt>
                <c:pt idx="894">
                  <c:v>2021</c:v>
                </c:pt>
                <c:pt idx="895">
                  <c:v>2021</c:v>
                </c:pt>
                <c:pt idx="896">
                  <c:v>2021</c:v>
                </c:pt>
                <c:pt idx="897">
                  <c:v>2021</c:v>
                </c:pt>
                <c:pt idx="898">
                  <c:v>2021</c:v>
                </c:pt>
                <c:pt idx="899">
                  <c:v>2021</c:v>
                </c:pt>
                <c:pt idx="900">
                  <c:v>2021</c:v>
                </c:pt>
                <c:pt idx="901">
                  <c:v>2021</c:v>
                </c:pt>
                <c:pt idx="902">
                  <c:v>2021</c:v>
                </c:pt>
                <c:pt idx="903">
                  <c:v>2021</c:v>
                </c:pt>
                <c:pt idx="904">
                  <c:v>2021</c:v>
                </c:pt>
                <c:pt idx="905">
                  <c:v>2021</c:v>
                </c:pt>
                <c:pt idx="906">
                  <c:v>2021</c:v>
                </c:pt>
                <c:pt idx="907">
                  <c:v>2021</c:v>
                </c:pt>
                <c:pt idx="908">
                  <c:v>2021</c:v>
                </c:pt>
                <c:pt idx="909">
                  <c:v>2021</c:v>
                </c:pt>
                <c:pt idx="910">
                  <c:v>2021</c:v>
                </c:pt>
                <c:pt idx="911">
                  <c:v>2021</c:v>
                </c:pt>
                <c:pt idx="912">
                  <c:v>2021</c:v>
                </c:pt>
                <c:pt idx="913">
                  <c:v>2021</c:v>
                </c:pt>
                <c:pt idx="914">
                  <c:v>2021</c:v>
                </c:pt>
                <c:pt idx="915">
                  <c:v>2021</c:v>
                </c:pt>
                <c:pt idx="916">
                  <c:v>2021</c:v>
                </c:pt>
                <c:pt idx="917">
                  <c:v>2021</c:v>
                </c:pt>
                <c:pt idx="918">
                  <c:v>2021</c:v>
                </c:pt>
                <c:pt idx="919">
                  <c:v>2021</c:v>
                </c:pt>
                <c:pt idx="920">
                  <c:v>2021</c:v>
                </c:pt>
                <c:pt idx="921">
                  <c:v>2021</c:v>
                </c:pt>
                <c:pt idx="922">
                  <c:v>2021</c:v>
                </c:pt>
                <c:pt idx="923">
                  <c:v>2021</c:v>
                </c:pt>
                <c:pt idx="924">
                  <c:v>2021</c:v>
                </c:pt>
                <c:pt idx="925">
                  <c:v>2021</c:v>
                </c:pt>
                <c:pt idx="926">
                  <c:v>2021</c:v>
                </c:pt>
                <c:pt idx="927">
                  <c:v>2021</c:v>
                </c:pt>
                <c:pt idx="928">
                  <c:v>2021</c:v>
                </c:pt>
                <c:pt idx="929">
                  <c:v>2021</c:v>
                </c:pt>
                <c:pt idx="930">
                  <c:v>2021</c:v>
                </c:pt>
                <c:pt idx="931">
                  <c:v>2021</c:v>
                </c:pt>
                <c:pt idx="932">
                  <c:v>2021</c:v>
                </c:pt>
                <c:pt idx="933">
                  <c:v>2021</c:v>
                </c:pt>
                <c:pt idx="934">
                  <c:v>2021</c:v>
                </c:pt>
                <c:pt idx="935">
                  <c:v>2021</c:v>
                </c:pt>
                <c:pt idx="936">
                  <c:v>2021</c:v>
                </c:pt>
                <c:pt idx="937">
                  <c:v>2021</c:v>
                </c:pt>
                <c:pt idx="938">
                  <c:v>2021</c:v>
                </c:pt>
                <c:pt idx="939">
                  <c:v>2021</c:v>
                </c:pt>
                <c:pt idx="940">
                  <c:v>2022</c:v>
                </c:pt>
                <c:pt idx="941">
                  <c:v>2022</c:v>
                </c:pt>
                <c:pt idx="942">
                  <c:v>2022</c:v>
                </c:pt>
                <c:pt idx="943">
                  <c:v>2022</c:v>
                </c:pt>
                <c:pt idx="944">
                  <c:v>2022</c:v>
                </c:pt>
                <c:pt idx="945">
                  <c:v>2022</c:v>
                </c:pt>
                <c:pt idx="946">
                  <c:v>2022</c:v>
                </c:pt>
                <c:pt idx="947">
                  <c:v>2022</c:v>
                </c:pt>
                <c:pt idx="948">
                  <c:v>2022</c:v>
                </c:pt>
                <c:pt idx="949">
                  <c:v>2022</c:v>
                </c:pt>
                <c:pt idx="950">
                  <c:v>2022</c:v>
                </c:pt>
                <c:pt idx="951">
                  <c:v>2022</c:v>
                </c:pt>
                <c:pt idx="952">
                  <c:v>2022</c:v>
                </c:pt>
                <c:pt idx="953">
                  <c:v>2022</c:v>
                </c:pt>
                <c:pt idx="954">
                  <c:v>2022</c:v>
                </c:pt>
                <c:pt idx="955">
                  <c:v>2022</c:v>
                </c:pt>
                <c:pt idx="956">
                  <c:v>2022</c:v>
                </c:pt>
                <c:pt idx="957">
                  <c:v>2022</c:v>
                </c:pt>
                <c:pt idx="958">
                  <c:v>2022</c:v>
                </c:pt>
                <c:pt idx="959">
                  <c:v>2022</c:v>
                </c:pt>
                <c:pt idx="960">
                  <c:v>2022</c:v>
                </c:pt>
                <c:pt idx="961">
                  <c:v>2022</c:v>
                </c:pt>
                <c:pt idx="962">
                  <c:v>2022</c:v>
                </c:pt>
                <c:pt idx="963">
                  <c:v>2022</c:v>
                </c:pt>
                <c:pt idx="964">
                  <c:v>2022</c:v>
                </c:pt>
                <c:pt idx="965">
                  <c:v>2022</c:v>
                </c:pt>
                <c:pt idx="966">
                  <c:v>2022</c:v>
                </c:pt>
                <c:pt idx="967">
                  <c:v>2022</c:v>
                </c:pt>
                <c:pt idx="968">
                  <c:v>2022</c:v>
                </c:pt>
                <c:pt idx="969">
                  <c:v>2022</c:v>
                </c:pt>
                <c:pt idx="970">
                  <c:v>2022</c:v>
                </c:pt>
                <c:pt idx="971">
                  <c:v>2022</c:v>
                </c:pt>
                <c:pt idx="972">
                  <c:v>2022</c:v>
                </c:pt>
                <c:pt idx="973">
                  <c:v>2022</c:v>
                </c:pt>
                <c:pt idx="974">
                  <c:v>2022</c:v>
                </c:pt>
                <c:pt idx="975">
                  <c:v>2022</c:v>
                </c:pt>
                <c:pt idx="976">
                  <c:v>2022</c:v>
                </c:pt>
                <c:pt idx="977">
                  <c:v>2022</c:v>
                </c:pt>
                <c:pt idx="978">
                  <c:v>2022</c:v>
                </c:pt>
                <c:pt idx="979">
                  <c:v>2022</c:v>
                </c:pt>
                <c:pt idx="980">
                  <c:v>2022</c:v>
                </c:pt>
                <c:pt idx="981">
                  <c:v>2022</c:v>
                </c:pt>
                <c:pt idx="982">
                  <c:v>2022</c:v>
                </c:pt>
                <c:pt idx="983">
                  <c:v>2022</c:v>
                </c:pt>
                <c:pt idx="984">
                  <c:v>2022</c:v>
                </c:pt>
                <c:pt idx="985">
                  <c:v>2022</c:v>
                </c:pt>
                <c:pt idx="986">
                  <c:v>2022</c:v>
                </c:pt>
                <c:pt idx="987">
                  <c:v>2022</c:v>
                </c:pt>
                <c:pt idx="988">
                  <c:v>2022</c:v>
                </c:pt>
                <c:pt idx="989">
                  <c:v>2022</c:v>
                </c:pt>
                <c:pt idx="990">
                  <c:v>2022</c:v>
                </c:pt>
                <c:pt idx="991">
                  <c:v>2022</c:v>
                </c:pt>
                <c:pt idx="992">
                  <c:v>2023</c:v>
                </c:pt>
                <c:pt idx="993">
                  <c:v>2023</c:v>
                </c:pt>
                <c:pt idx="994">
                  <c:v>2023</c:v>
                </c:pt>
                <c:pt idx="995">
                  <c:v>2023</c:v>
                </c:pt>
                <c:pt idx="996">
                  <c:v>2023</c:v>
                </c:pt>
                <c:pt idx="997">
                  <c:v>2023</c:v>
                </c:pt>
                <c:pt idx="998">
                  <c:v>2023</c:v>
                </c:pt>
                <c:pt idx="999">
                  <c:v>2023</c:v>
                </c:pt>
                <c:pt idx="1000">
                  <c:v>2023</c:v>
                </c:pt>
                <c:pt idx="1001">
                  <c:v>2023</c:v>
                </c:pt>
                <c:pt idx="1002">
                  <c:v>2023</c:v>
                </c:pt>
              </c:strCache>
            </c:strRef>
          </c:cat>
          <c:val>
            <c:numRef>
              <c:f>Sheet2!$F$2:$F$1004</c:f>
              <c:numCache>
                <c:formatCode>General</c:formatCode>
                <c:ptCount val="1003"/>
                <c:pt idx="0">
                  <c:v>-0.1307555601242949</c:v>
                </c:pt>
                <c:pt idx="1">
                  <c:v>-0.13696158716423729</c:v>
                </c:pt>
                <c:pt idx="2">
                  <c:v>-0.16640255002887122</c:v>
                </c:pt>
                <c:pt idx="3">
                  <c:v>-0.18243342792909009</c:v>
                </c:pt>
                <c:pt idx="4">
                  <c:v>-0.12570392044654294</c:v>
                </c:pt>
                <c:pt idx="5">
                  <c:v>-0.1864168749426181</c:v>
                </c:pt>
                <c:pt idx="6">
                  <c:v>-0.12921197631902448</c:v>
                </c:pt>
                <c:pt idx="7">
                  <c:v>-0.12009423283486056</c:v>
                </c:pt>
                <c:pt idx="8">
                  <c:v>-0.11940523128810605</c:v>
                </c:pt>
                <c:pt idx="9">
                  <c:v>-0.16101451688008728</c:v>
                </c:pt>
                <c:pt idx="10">
                  <c:v>-0.14929094060166428</c:v>
                </c:pt>
                <c:pt idx="11">
                  <c:v>-4.5914826346930171E-2</c:v>
                </c:pt>
                <c:pt idx="12">
                  <c:v>-4.2488716010713912E-2</c:v>
                </c:pt>
                <c:pt idx="13">
                  <c:v>0.31677318221028328</c:v>
                </c:pt>
                <c:pt idx="14">
                  <c:v>0.30458668408616907</c:v>
                </c:pt>
                <c:pt idx="15">
                  <c:v>0.24137664539487449</c:v>
                </c:pt>
                <c:pt idx="16">
                  <c:v>0.23906089396514657</c:v>
                </c:pt>
                <c:pt idx="17">
                  <c:v>0.23099493782020139</c:v>
                </c:pt>
                <c:pt idx="18">
                  <c:v>0.27541107766634709</c:v>
                </c:pt>
                <c:pt idx="19">
                  <c:v>0.20771022961157795</c:v>
                </c:pt>
                <c:pt idx="20">
                  <c:v>0.45462184773745967</c:v>
                </c:pt>
                <c:pt idx="21">
                  <c:v>0.43359856017449033</c:v>
                </c:pt>
                <c:pt idx="22">
                  <c:v>0.45862043375876549</c:v>
                </c:pt>
                <c:pt idx="23">
                  <c:v>0.51066237558578509</c:v>
                </c:pt>
                <c:pt idx="24">
                  <c:v>0.46676337358503212</c:v>
                </c:pt>
                <c:pt idx="25">
                  <c:v>0.43963798935590376</c:v>
                </c:pt>
                <c:pt idx="26">
                  <c:v>0.41448619777551976</c:v>
                </c:pt>
                <c:pt idx="27">
                  <c:v>0.37184864650028027</c:v>
                </c:pt>
                <c:pt idx="28">
                  <c:v>0.40677730526720557</c:v>
                </c:pt>
                <c:pt idx="29">
                  <c:v>0.42026601985460688</c:v>
                </c:pt>
                <c:pt idx="30">
                  <c:v>0.41558962490951135</c:v>
                </c:pt>
                <c:pt idx="31">
                  <c:v>0.3718877004393295</c:v>
                </c:pt>
                <c:pt idx="32">
                  <c:v>0.37484197664451147</c:v>
                </c:pt>
                <c:pt idx="33">
                  <c:v>0.48230453129720663</c:v>
                </c:pt>
                <c:pt idx="34">
                  <c:v>0.49534965021813226</c:v>
                </c:pt>
                <c:pt idx="35">
                  <c:v>0.51952714445383463</c:v>
                </c:pt>
                <c:pt idx="36">
                  <c:v>0.42331002319499283</c:v>
                </c:pt>
                <c:pt idx="37">
                  <c:v>0.39106516479265185</c:v>
                </c:pt>
                <c:pt idx="38">
                  <c:v>0.40155944601923887</c:v>
                </c:pt>
                <c:pt idx="39">
                  <c:v>0.36059491095019575</c:v>
                </c:pt>
                <c:pt idx="40">
                  <c:v>0.33083336490378784</c:v>
                </c:pt>
                <c:pt idx="41">
                  <c:v>0.36950443209498629</c:v>
                </c:pt>
                <c:pt idx="42">
                  <c:v>0.38355785742518272</c:v>
                </c:pt>
                <c:pt idx="43">
                  <c:v>0.37311635014255817</c:v>
                </c:pt>
                <c:pt idx="44">
                  <c:v>0.34637144979664963</c:v>
                </c:pt>
                <c:pt idx="45">
                  <c:v>0.32427319941363736</c:v>
                </c:pt>
                <c:pt idx="46">
                  <c:v>0.33678418034013591</c:v>
                </c:pt>
                <c:pt idx="47">
                  <c:v>0.30123410420550462</c:v>
                </c:pt>
                <c:pt idx="48">
                  <c:v>0.34191036737519964</c:v>
                </c:pt>
                <c:pt idx="49">
                  <c:v>0.28609717700553711</c:v>
                </c:pt>
                <c:pt idx="50">
                  <c:v>0.34743768505004463</c:v>
                </c:pt>
                <c:pt idx="51">
                  <c:v>0.30603522427624413</c:v>
                </c:pt>
                <c:pt idx="52">
                  <c:v>0.3241331102703543</c:v>
                </c:pt>
                <c:pt idx="53">
                  <c:v>0.3506814612568902</c:v>
                </c:pt>
                <c:pt idx="54">
                  <c:v>0.34503621388212891</c:v>
                </c:pt>
                <c:pt idx="55">
                  <c:v>0.37676460718025023</c:v>
                </c:pt>
                <c:pt idx="56">
                  <c:v>0.34571766687185124</c:v>
                </c:pt>
                <c:pt idx="57">
                  <c:v>0.32316802903319702</c:v>
                </c:pt>
                <c:pt idx="58">
                  <c:v>0.28307118800817693</c:v>
                </c:pt>
                <c:pt idx="59">
                  <c:v>0.26519352147851794</c:v>
                </c:pt>
                <c:pt idx="60">
                  <c:v>0.26469566334466255</c:v>
                </c:pt>
                <c:pt idx="61">
                  <c:v>0.26265553755126608</c:v>
                </c:pt>
                <c:pt idx="62">
                  <c:v>0.25455570785346998</c:v>
                </c:pt>
                <c:pt idx="63">
                  <c:v>0.2977938262219384</c:v>
                </c:pt>
                <c:pt idx="64">
                  <c:v>0.35576689983541265</c:v>
                </c:pt>
                <c:pt idx="65">
                  <c:v>0.33817405349281621</c:v>
                </c:pt>
                <c:pt idx="66">
                  <c:v>0.33164830866679834</c:v>
                </c:pt>
                <c:pt idx="67">
                  <c:v>0.44222769279559954</c:v>
                </c:pt>
                <c:pt idx="68">
                  <c:v>0.41722708148685178</c:v>
                </c:pt>
                <c:pt idx="69">
                  <c:v>0.42839365248136435</c:v>
                </c:pt>
                <c:pt idx="70">
                  <c:v>0.27488478980554654</c:v>
                </c:pt>
                <c:pt idx="71">
                  <c:v>0.26033040973491195</c:v>
                </c:pt>
                <c:pt idx="72">
                  <c:v>0.31056538001445055</c:v>
                </c:pt>
                <c:pt idx="73">
                  <c:v>0.30085070221601579</c:v>
                </c:pt>
                <c:pt idx="74">
                  <c:v>0.30556737710645387</c:v>
                </c:pt>
                <c:pt idx="75">
                  <c:v>0.34095634294947957</c:v>
                </c:pt>
                <c:pt idx="76">
                  <c:v>0.30768167199237501</c:v>
                </c:pt>
                <c:pt idx="77">
                  <c:v>0.29938213697032673</c:v>
                </c:pt>
                <c:pt idx="78">
                  <c:v>0.28944062596474796</c:v>
                </c:pt>
                <c:pt idx="79">
                  <c:v>0.26297622791588021</c:v>
                </c:pt>
                <c:pt idx="80">
                  <c:v>0.27539233488697845</c:v>
                </c:pt>
                <c:pt idx="81">
                  <c:v>0.25177625380004842</c:v>
                </c:pt>
                <c:pt idx="82">
                  <c:v>0.2518634610529436</c:v>
                </c:pt>
                <c:pt idx="83">
                  <c:v>0.23876861516132181</c:v>
                </c:pt>
                <c:pt idx="84">
                  <c:v>0.25939933656768521</c:v>
                </c:pt>
                <c:pt idx="85">
                  <c:v>0.24842444577463363</c:v>
                </c:pt>
                <c:pt idx="86">
                  <c:v>0.2062903483859731</c:v>
                </c:pt>
                <c:pt idx="87">
                  <c:v>0.17468044593246745</c:v>
                </c:pt>
                <c:pt idx="88">
                  <c:v>0.18718672604938619</c:v>
                </c:pt>
                <c:pt idx="89">
                  <c:v>0.1697082376064411</c:v>
                </c:pt>
                <c:pt idx="90">
                  <c:v>0.1690649938265737</c:v>
                </c:pt>
                <c:pt idx="91">
                  <c:v>0.15992006165353889</c:v>
                </c:pt>
                <c:pt idx="92">
                  <c:v>0.15764607503393008</c:v>
                </c:pt>
                <c:pt idx="93">
                  <c:v>0.20226900838888948</c:v>
                </c:pt>
                <c:pt idx="94">
                  <c:v>0.22935881747270542</c:v>
                </c:pt>
                <c:pt idx="95">
                  <c:v>0.24207383272822303</c:v>
                </c:pt>
                <c:pt idx="96">
                  <c:v>0.27254827032071482</c:v>
                </c:pt>
                <c:pt idx="97">
                  <c:v>0.26402670818414553</c:v>
                </c:pt>
                <c:pt idx="98">
                  <c:v>0.20158162706749608</c:v>
                </c:pt>
                <c:pt idx="99">
                  <c:v>0.19062822747400832</c:v>
                </c:pt>
                <c:pt idx="100">
                  <c:v>0.20312695689907034</c:v>
                </c:pt>
                <c:pt idx="101">
                  <c:v>0.20768671523372692</c:v>
                </c:pt>
                <c:pt idx="102">
                  <c:v>0.14270071926409347</c:v>
                </c:pt>
                <c:pt idx="103">
                  <c:v>0.13310653014791476</c:v>
                </c:pt>
                <c:pt idx="104">
                  <c:v>0.11055547777794666</c:v>
                </c:pt>
                <c:pt idx="105">
                  <c:v>0.10949609435031957</c:v>
                </c:pt>
                <c:pt idx="106">
                  <c:v>0.11893771048533494</c:v>
                </c:pt>
                <c:pt idx="107">
                  <c:v>7.7379025328300516E-2</c:v>
                </c:pt>
                <c:pt idx="108">
                  <c:v>0.12586877360596932</c:v>
                </c:pt>
                <c:pt idx="109">
                  <c:v>0.10605581726284205</c:v>
                </c:pt>
                <c:pt idx="110">
                  <c:v>0.12281582087333753</c:v>
                </c:pt>
                <c:pt idx="111">
                  <c:v>0.12759147029724491</c:v>
                </c:pt>
                <c:pt idx="112">
                  <c:v>0.14974289247485736</c:v>
                </c:pt>
                <c:pt idx="113">
                  <c:v>0.10907584028235651</c:v>
                </c:pt>
                <c:pt idx="114">
                  <c:v>0.15510771609235088</c:v>
                </c:pt>
                <c:pt idx="115">
                  <c:v>9.6693448664715881E-2</c:v>
                </c:pt>
                <c:pt idx="116">
                  <c:v>0.11259057230220804</c:v>
                </c:pt>
                <c:pt idx="117">
                  <c:v>0.11211634841020485</c:v>
                </c:pt>
                <c:pt idx="118">
                  <c:v>0.13289392516797296</c:v>
                </c:pt>
                <c:pt idx="119">
                  <c:v>8.544036292525381E-2</c:v>
                </c:pt>
                <c:pt idx="120">
                  <c:v>0.12686118015155282</c:v>
                </c:pt>
                <c:pt idx="121">
                  <c:v>0.12971232378213324</c:v>
                </c:pt>
                <c:pt idx="122">
                  <c:v>0.13639575128745837</c:v>
                </c:pt>
                <c:pt idx="123">
                  <c:v>0.16899163875014944</c:v>
                </c:pt>
                <c:pt idx="124">
                  <c:v>0.24222150405706741</c:v>
                </c:pt>
                <c:pt idx="125">
                  <c:v>0.22190145195532865</c:v>
                </c:pt>
                <c:pt idx="126">
                  <c:v>0.2033376310546208</c:v>
                </c:pt>
                <c:pt idx="127">
                  <c:v>0.21273503313638928</c:v>
                </c:pt>
                <c:pt idx="128">
                  <c:v>0.38397273989323633</c:v>
                </c:pt>
                <c:pt idx="129">
                  <c:v>0.39287235237332507</c:v>
                </c:pt>
                <c:pt idx="130">
                  <c:v>0.3871497968385928</c:v>
                </c:pt>
                <c:pt idx="131">
                  <c:v>0.31767448205818694</c:v>
                </c:pt>
                <c:pt idx="132">
                  <c:v>0.37806513296399119</c:v>
                </c:pt>
                <c:pt idx="133">
                  <c:v>0.37025545140320848</c:v>
                </c:pt>
                <c:pt idx="134">
                  <c:v>0.3587376717795725</c:v>
                </c:pt>
                <c:pt idx="135">
                  <c:v>0.36914320894137315</c:v>
                </c:pt>
                <c:pt idx="136">
                  <c:v>0.365964210725232</c:v>
                </c:pt>
                <c:pt idx="137">
                  <c:v>0.25962455963992692</c:v>
                </c:pt>
                <c:pt idx="138">
                  <c:v>0.25561756785049361</c:v>
                </c:pt>
                <c:pt idx="139">
                  <c:v>0.25875177032634544</c:v>
                </c:pt>
                <c:pt idx="140">
                  <c:v>0.27517652364409162</c:v>
                </c:pt>
                <c:pt idx="141">
                  <c:v>0.27971389855021778</c:v>
                </c:pt>
                <c:pt idx="142">
                  <c:v>0.2959384727854375</c:v>
                </c:pt>
                <c:pt idx="143">
                  <c:v>0.23078618674971532</c:v>
                </c:pt>
                <c:pt idx="144">
                  <c:v>0.29756049405158469</c:v>
                </c:pt>
                <c:pt idx="145">
                  <c:v>0.31458693112718072</c:v>
                </c:pt>
                <c:pt idx="146">
                  <c:v>0.27337320516953312</c:v>
                </c:pt>
                <c:pt idx="147">
                  <c:v>0.24439332367189692</c:v>
                </c:pt>
                <c:pt idx="148">
                  <c:v>0.24743410518245693</c:v>
                </c:pt>
                <c:pt idx="149">
                  <c:v>0.21223730777590652</c:v>
                </c:pt>
                <c:pt idx="150">
                  <c:v>0.23393175795219831</c:v>
                </c:pt>
                <c:pt idx="151">
                  <c:v>0.22643733984927633</c:v>
                </c:pt>
                <c:pt idx="152">
                  <c:v>0.20982987118636601</c:v>
                </c:pt>
                <c:pt idx="153">
                  <c:v>0.21430175028080442</c:v>
                </c:pt>
                <c:pt idx="154">
                  <c:v>0.22598208608859097</c:v>
                </c:pt>
                <c:pt idx="155">
                  <c:v>0.23269183264573653</c:v>
                </c:pt>
                <c:pt idx="156">
                  <c:v>0.22596020112065876</c:v>
                </c:pt>
                <c:pt idx="157">
                  <c:v>0.24130892609218543</c:v>
                </c:pt>
                <c:pt idx="158">
                  <c:v>0.27616748444702105</c:v>
                </c:pt>
                <c:pt idx="159">
                  <c:v>0.25987975990980294</c:v>
                </c:pt>
                <c:pt idx="160">
                  <c:v>0.26507111555407836</c:v>
                </c:pt>
                <c:pt idx="161">
                  <c:v>0.26588826644176067</c:v>
                </c:pt>
                <c:pt idx="162">
                  <c:v>0.24497321294365423</c:v>
                </c:pt>
                <c:pt idx="163">
                  <c:v>0.1930478787387328</c:v>
                </c:pt>
                <c:pt idx="164">
                  <c:v>0.18423747628231016</c:v>
                </c:pt>
                <c:pt idx="165">
                  <c:v>0.15102544843108792</c:v>
                </c:pt>
                <c:pt idx="166">
                  <c:v>0.14962738867789938</c:v>
                </c:pt>
                <c:pt idx="167">
                  <c:v>0.21834319115755185</c:v>
                </c:pt>
                <c:pt idx="168">
                  <c:v>0.23866213469027736</c:v>
                </c:pt>
                <c:pt idx="169">
                  <c:v>0.23601326547270843</c:v>
                </c:pt>
                <c:pt idx="170">
                  <c:v>0.23108573995233192</c:v>
                </c:pt>
                <c:pt idx="171">
                  <c:v>0.23682390735839329</c:v>
                </c:pt>
                <c:pt idx="172">
                  <c:v>0.17609711455065807</c:v>
                </c:pt>
                <c:pt idx="173">
                  <c:v>0.16157364925493617</c:v>
                </c:pt>
                <c:pt idx="174">
                  <c:v>0.14814334661989961</c:v>
                </c:pt>
                <c:pt idx="175">
                  <c:v>0.17368245613180741</c:v>
                </c:pt>
                <c:pt idx="176">
                  <c:v>0.18944671044231837</c:v>
                </c:pt>
                <c:pt idx="177">
                  <c:v>0.19315864118197668</c:v>
                </c:pt>
                <c:pt idx="178">
                  <c:v>0.21999696103890906</c:v>
                </c:pt>
                <c:pt idx="179">
                  <c:v>0.25760142924264751</c:v>
                </c:pt>
                <c:pt idx="180">
                  <c:v>0.27638268072302596</c:v>
                </c:pt>
                <c:pt idx="181">
                  <c:v>0.28359630987455986</c:v>
                </c:pt>
                <c:pt idx="182">
                  <c:v>0.27603956362878312</c:v>
                </c:pt>
                <c:pt idx="183">
                  <c:v>0.28458826936088255</c:v>
                </c:pt>
                <c:pt idx="184">
                  <c:v>0.27251840421956852</c:v>
                </c:pt>
                <c:pt idx="185">
                  <c:v>0.25628571277316803</c:v>
                </c:pt>
                <c:pt idx="186">
                  <c:v>0.27180581209085752</c:v>
                </c:pt>
                <c:pt idx="187">
                  <c:v>0.28505728961200816</c:v>
                </c:pt>
                <c:pt idx="188">
                  <c:v>0.31966533681653608</c:v>
                </c:pt>
                <c:pt idx="189">
                  <c:v>0.53387604315147341</c:v>
                </c:pt>
                <c:pt idx="190">
                  <c:v>0.49562324981014572</c:v>
                </c:pt>
                <c:pt idx="191">
                  <c:v>0.46004035248074537</c:v>
                </c:pt>
                <c:pt idx="192">
                  <c:v>0.47272665254780344</c:v>
                </c:pt>
                <c:pt idx="193">
                  <c:v>0.44553938054946268</c:v>
                </c:pt>
                <c:pt idx="194">
                  <c:v>0.48117210482563399</c:v>
                </c:pt>
                <c:pt idx="195">
                  <c:v>0.47421258454082332</c:v>
                </c:pt>
                <c:pt idx="196">
                  <c:v>0.47317235449900874</c:v>
                </c:pt>
                <c:pt idx="197">
                  <c:v>0.45239648377635328</c:v>
                </c:pt>
                <c:pt idx="198">
                  <c:v>0.35423435229056749</c:v>
                </c:pt>
                <c:pt idx="199">
                  <c:v>0.33578474114890106</c:v>
                </c:pt>
                <c:pt idx="200">
                  <c:v>0.34872763151557229</c:v>
                </c:pt>
                <c:pt idx="201">
                  <c:v>0.33768551148055093</c:v>
                </c:pt>
                <c:pt idx="202">
                  <c:v>0.44018109400934236</c:v>
                </c:pt>
                <c:pt idx="203">
                  <c:v>0.45825243794406639</c:v>
                </c:pt>
                <c:pt idx="204">
                  <c:v>0.48785363202890292</c:v>
                </c:pt>
                <c:pt idx="205">
                  <c:v>0.440482053835764</c:v>
                </c:pt>
                <c:pt idx="206">
                  <c:v>0.52094978989967566</c:v>
                </c:pt>
                <c:pt idx="207">
                  <c:v>0.50398274498171236</c:v>
                </c:pt>
                <c:pt idx="208">
                  <c:v>0.43767472109166422</c:v>
                </c:pt>
                <c:pt idx="209">
                  <c:v>0.48713613131625977</c:v>
                </c:pt>
                <c:pt idx="210">
                  <c:v>0.49146182017909956</c:v>
                </c:pt>
                <c:pt idx="211">
                  <c:v>0.63183555244875445</c:v>
                </c:pt>
                <c:pt idx="212">
                  <c:v>0.64040631854937891</c:v>
                </c:pt>
                <c:pt idx="213">
                  <c:v>0.64948656760446866</c:v>
                </c:pt>
                <c:pt idx="214">
                  <c:v>0.68467709439061797</c:v>
                </c:pt>
                <c:pt idx="215">
                  <c:v>0.73709569846056766</c:v>
                </c:pt>
                <c:pt idx="216">
                  <c:v>0.71674900897442584</c:v>
                </c:pt>
                <c:pt idx="217">
                  <c:v>0.65706627613399837</c:v>
                </c:pt>
                <c:pt idx="218">
                  <c:v>0.68034819350583209</c:v>
                </c:pt>
                <c:pt idx="219">
                  <c:v>0.7561600623358965</c:v>
                </c:pt>
                <c:pt idx="220">
                  <c:v>0.76966454648006555</c:v>
                </c:pt>
                <c:pt idx="221">
                  <c:v>0.79694907247459901</c:v>
                </c:pt>
                <c:pt idx="222">
                  <c:v>0.81832875730641319</c:v>
                </c:pt>
                <c:pt idx="223">
                  <c:v>0.80268347971979026</c:v>
                </c:pt>
                <c:pt idx="224">
                  <c:v>0.74530146715991474</c:v>
                </c:pt>
                <c:pt idx="225">
                  <c:v>0.72536783548371586</c:v>
                </c:pt>
                <c:pt idx="226">
                  <c:v>0.70007719356730513</c:v>
                </c:pt>
                <c:pt idx="227">
                  <c:v>0.67806186826906567</c:v>
                </c:pt>
                <c:pt idx="228">
                  <c:v>0.53321173563542645</c:v>
                </c:pt>
                <c:pt idx="229">
                  <c:v>0.55631967495201495</c:v>
                </c:pt>
                <c:pt idx="230">
                  <c:v>0.56034689559387296</c:v>
                </c:pt>
                <c:pt idx="231">
                  <c:v>0.51552667912330352</c:v>
                </c:pt>
                <c:pt idx="232">
                  <c:v>0.58293233591474236</c:v>
                </c:pt>
                <c:pt idx="233">
                  <c:v>0.61830449569103063</c:v>
                </c:pt>
                <c:pt idx="234">
                  <c:v>0.5847457394855865</c:v>
                </c:pt>
                <c:pt idx="235">
                  <c:v>0.58447091364763926</c:v>
                </c:pt>
                <c:pt idx="236">
                  <c:v>0.57701620144242594</c:v>
                </c:pt>
                <c:pt idx="237">
                  <c:v>0.79856794835513256</c:v>
                </c:pt>
                <c:pt idx="238">
                  <c:v>0.86137594330535505</c:v>
                </c:pt>
                <c:pt idx="239">
                  <c:v>0.8548473119245279</c:v>
                </c:pt>
                <c:pt idx="240">
                  <c:v>0.87895904584941276</c:v>
                </c:pt>
                <c:pt idx="241">
                  <c:v>0.8326652349174295</c:v>
                </c:pt>
                <c:pt idx="242">
                  <c:v>0.79008088004829591</c:v>
                </c:pt>
                <c:pt idx="243">
                  <c:v>0.78862453851216352</c:v>
                </c:pt>
                <c:pt idx="244">
                  <c:v>0.88479923348497802</c:v>
                </c:pt>
                <c:pt idx="245">
                  <c:v>0.94600120469791604</c:v>
                </c:pt>
                <c:pt idx="246">
                  <c:v>1.1151633778407646</c:v>
                </c:pt>
                <c:pt idx="247">
                  <c:v>1.1961069019472039</c:v>
                </c:pt>
                <c:pt idx="248">
                  <c:v>1.1951361826603351</c:v>
                </c:pt>
                <c:pt idx="249">
                  <c:v>1.5129704172646221</c:v>
                </c:pt>
                <c:pt idx="250">
                  <c:v>1.8035687532569999</c:v>
                </c:pt>
                <c:pt idx="251">
                  <c:v>2.0109353684315945</c:v>
                </c:pt>
                <c:pt idx="252">
                  <c:v>2.1847449863419435</c:v>
                </c:pt>
                <c:pt idx="253">
                  <c:v>1.919443190616996</c:v>
                </c:pt>
                <c:pt idx="254">
                  <c:v>1.9839852410264005</c:v>
                </c:pt>
                <c:pt idx="255">
                  <c:v>2.0845282671176353</c:v>
                </c:pt>
                <c:pt idx="256">
                  <c:v>2.1206275799645891</c:v>
                </c:pt>
                <c:pt idx="257">
                  <c:v>2.0799360984155344</c:v>
                </c:pt>
                <c:pt idx="258">
                  <c:v>2.0140708816868376</c:v>
                </c:pt>
                <c:pt idx="259">
                  <c:v>1.6688784068214979</c:v>
                </c:pt>
                <c:pt idx="260">
                  <c:v>1.5944679918460207</c:v>
                </c:pt>
                <c:pt idx="261">
                  <c:v>1.6807612728586694</c:v>
                </c:pt>
                <c:pt idx="262">
                  <c:v>1.5949278134159559</c:v>
                </c:pt>
                <c:pt idx="263">
                  <c:v>1.5127632536195423</c:v>
                </c:pt>
                <c:pt idx="264">
                  <c:v>1.5351705223212118</c:v>
                </c:pt>
                <c:pt idx="265">
                  <c:v>1.5774389918931775</c:v>
                </c:pt>
                <c:pt idx="266">
                  <c:v>1.6517374890752212</c:v>
                </c:pt>
                <c:pt idx="267">
                  <c:v>1.4825684548166371</c:v>
                </c:pt>
                <c:pt idx="268">
                  <c:v>1.4293215766299552</c:v>
                </c:pt>
                <c:pt idx="269">
                  <c:v>1.5374038092727678</c:v>
                </c:pt>
                <c:pt idx="270">
                  <c:v>1.5303567124797874</c:v>
                </c:pt>
                <c:pt idx="271">
                  <c:v>1.9477431575474746</c:v>
                </c:pt>
                <c:pt idx="272">
                  <c:v>1.5592946274321877</c:v>
                </c:pt>
                <c:pt idx="273">
                  <c:v>1.618745966578476</c:v>
                </c:pt>
                <c:pt idx="274">
                  <c:v>1.6298725686149171</c:v>
                </c:pt>
                <c:pt idx="275">
                  <c:v>1.5815109072183211</c:v>
                </c:pt>
                <c:pt idx="276">
                  <c:v>1.5144710890906483</c:v>
                </c:pt>
                <c:pt idx="277">
                  <c:v>1.4936944721857239</c:v>
                </c:pt>
                <c:pt idx="278">
                  <c:v>1.4738263367090281</c:v>
                </c:pt>
                <c:pt idx="279">
                  <c:v>1.3920556008098737</c:v>
                </c:pt>
                <c:pt idx="280">
                  <c:v>1.2757555728818502</c:v>
                </c:pt>
                <c:pt idx="281">
                  <c:v>1.3146411465927799</c:v>
                </c:pt>
                <c:pt idx="282">
                  <c:v>1.3410150718429725</c:v>
                </c:pt>
                <c:pt idx="283">
                  <c:v>1.2928497070237683</c:v>
                </c:pt>
                <c:pt idx="284">
                  <c:v>1.2410010994592648</c:v>
                </c:pt>
                <c:pt idx="285">
                  <c:v>1.2251127070784873</c:v>
                </c:pt>
                <c:pt idx="286">
                  <c:v>1.2461716890279912</c:v>
                </c:pt>
                <c:pt idx="287">
                  <c:v>1.1795501888715576</c:v>
                </c:pt>
                <c:pt idx="288">
                  <c:v>1.1535967514989498</c:v>
                </c:pt>
                <c:pt idx="289">
                  <c:v>1.177924614511539</c:v>
                </c:pt>
                <c:pt idx="290">
                  <c:v>1.1519797099276539</c:v>
                </c:pt>
                <c:pt idx="291">
                  <c:v>1.0745577387355563</c:v>
                </c:pt>
                <c:pt idx="292">
                  <c:v>1.1052639957738291</c:v>
                </c:pt>
                <c:pt idx="293">
                  <c:v>0.9227116710606964</c:v>
                </c:pt>
                <c:pt idx="294">
                  <c:v>0.82663122182756499</c:v>
                </c:pt>
                <c:pt idx="295">
                  <c:v>0.74119389798480007</c:v>
                </c:pt>
                <c:pt idx="296">
                  <c:v>0.70411151994434773</c:v>
                </c:pt>
                <c:pt idx="297">
                  <c:v>0.73360986994818378</c:v>
                </c:pt>
                <c:pt idx="298">
                  <c:v>0.61887043708394296</c:v>
                </c:pt>
                <c:pt idx="299">
                  <c:v>0.55207395326946251</c:v>
                </c:pt>
                <c:pt idx="300">
                  <c:v>0.59253602269467442</c:v>
                </c:pt>
                <c:pt idx="301">
                  <c:v>0.59769833427214358</c:v>
                </c:pt>
                <c:pt idx="302">
                  <c:v>0.6166143903629584</c:v>
                </c:pt>
                <c:pt idx="303">
                  <c:v>0.58679603701929439</c:v>
                </c:pt>
                <c:pt idx="304">
                  <c:v>0.60527362072890045</c:v>
                </c:pt>
                <c:pt idx="305">
                  <c:v>0.60426326740550296</c:v>
                </c:pt>
                <c:pt idx="306">
                  <c:v>0.48916911390186013</c:v>
                </c:pt>
                <c:pt idx="307">
                  <c:v>0.46309598357295523</c:v>
                </c:pt>
                <c:pt idx="308">
                  <c:v>0.48865209464427783</c:v>
                </c:pt>
                <c:pt idx="309">
                  <c:v>0.47553087975951136</c:v>
                </c:pt>
                <c:pt idx="310">
                  <c:v>0.5114363117519376</c:v>
                </c:pt>
                <c:pt idx="311">
                  <c:v>0.52470348606187245</c:v>
                </c:pt>
                <c:pt idx="312">
                  <c:v>0.49862496370133946</c:v>
                </c:pt>
                <c:pt idx="313">
                  <c:v>0.48964901261761679</c:v>
                </c:pt>
                <c:pt idx="314">
                  <c:v>0.42625316049521061</c:v>
                </c:pt>
                <c:pt idx="315">
                  <c:v>0.37072977548503172</c:v>
                </c:pt>
                <c:pt idx="316">
                  <c:v>0.44908617775125748</c:v>
                </c:pt>
                <c:pt idx="317">
                  <c:v>0.38600493563319782</c:v>
                </c:pt>
                <c:pt idx="318">
                  <c:v>0.36822701603388241</c:v>
                </c:pt>
                <c:pt idx="319">
                  <c:v>0.4475311223910915</c:v>
                </c:pt>
                <c:pt idx="320">
                  <c:v>0.61646276767940078</c:v>
                </c:pt>
                <c:pt idx="321">
                  <c:v>0.61066140971965055</c:v>
                </c:pt>
                <c:pt idx="322">
                  <c:v>0.60448795474528116</c:v>
                </c:pt>
                <c:pt idx="323">
                  <c:v>0.56079947676676156</c:v>
                </c:pt>
                <c:pt idx="324">
                  <c:v>0.48347091718280721</c:v>
                </c:pt>
                <c:pt idx="325">
                  <c:v>0.50654150490844341</c:v>
                </c:pt>
                <c:pt idx="326">
                  <c:v>0.43020537283171723</c:v>
                </c:pt>
                <c:pt idx="327">
                  <c:v>0.41685750651400594</c:v>
                </c:pt>
                <c:pt idx="328">
                  <c:v>0.39559929295730428</c:v>
                </c:pt>
                <c:pt idx="329">
                  <c:v>0.38197240488294049</c:v>
                </c:pt>
                <c:pt idx="330">
                  <c:v>0.36779762776317121</c:v>
                </c:pt>
                <c:pt idx="331">
                  <c:v>0.44063683444897428</c:v>
                </c:pt>
                <c:pt idx="332">
                  <c:v>0.46008411664968119</c:v>
                </c:pt>
                <c:pt idx="333">
                  <c:v>0.69053135294711088</c:v>
                </c:pt>
                <c:pt idx="334">
                  <c:v>0.83130492943871936</c:v>
                </c:pt>
                <c:pt idx="335">
                  <c:v>0.83540227420882696</c:v>
                </c:pt>
                <c:pt idx="336">
                  <c:v>0.87111404560383909</c:v>
                </c:pt>
                <c:pt idx="337">
                  <c:v>0.89461319675816497</c:v>
                </c:pt>
                <c:pt idx="338">
                  <c:v>0.86082749648931811</c:v>
                </c:pt>
                <c:pt idx="339">
                  <c:v>0.8978004743479473</c:v>
                </c:pt>
                <c:pt idx="340">
                  <c:v>0.86144331791739881</c:v>
                </c:pt>
                <c:pt idx="341">
                  <c:v>0.87803261370369867</c:v>
                </c:pt>
                <c:pt idx="342">
                  <c:v>0.86594222164067181</c:v>
                </c:pt>
                <c:pt idx="343">
                  <c:v>0.8687193114693742</c:v>
                </c:pt>
                <c:pt idx="344">
                  <c:v>0.81884324773363781</c:v>
                </c:pt>
                <c:pt idx="345">
                  <c:v>0.81940166640154399</c:v>
                </c:pt>
                <c:pt idx="346">
                  <c:v>0.85244422840661604</c:v>
                </c:pt>
                <c:pt idx="347">
                  <c:v>0.80833981326698823</c:v>
                </c:pt>
                <c:pt idx="348">
                  <c:v>0.80191932988056158</c:v>
                </c:pt>
                <c:pt idx="349">
                  <c:v>0.75591992813202324</c:v>
                </c:pt>
                <c:pt idx="350">
                  <c:v>0.74308492854521657</c:v>
                </c:pt>
                <c:pt idx="351">
                  <c:v>0.70652278363991416</c:v>
                </c:pt>
                <c:pt idx="352">
                  <c:v>0.66883262861795112</c:v>
                </c:pt>
                <c:pt idx="353">
                  <c:v>0.64817131155476071</c:v>
                </c:pt>
                <c:pt idx="354">
                  <c:v>0.60573509636596623</c:v>
                </c:pt>
                <c:pt idx="355">
                  <c:v>0.62912666307079645</c:v>
                </c:pt>
                <c:pt idx="356">
                  <c:v>0.67452656341633288</c:v>
                </c:pt>
                <c:pt idx="357">
                  <c:v>0.60536293283257114</c:v>
                </c:pt>
                <c:pt idx="358">
                  <c:v>0.60470747482711307</c:v>
                </c:pt>
                <c:pt idx="359">
                  <c:v>0.58559245122241099</c:v>
                </c:pt>
                <c:pt idx="360">
                  <c:v>0.65226665881330004</c:v>
                </c:pt>
                <c:pt idx="361">
                  <c:v>0.65203263414605772</c:v>
                </c:pt>
                <c:pt idx="362">
                  <c:v>0.72822642257421444</c:v>
                </c:pt>
                <c:pt idx="363">
                  <c:v>0.69337300146677006</c:v>
                </c:pt>
                <c:pt idx="364">
                  <c:v>0.70613114056682758</c:v>
                </c:pt>
                <c:pt idx="365">
                  <c:v>0.65432528280087365</c:v>
                </c:pt>
                <c:pt idx="366">
                  <c:v>0.61501880460102809</c:v>
                </c:pt>
                <c:pt idx="367">
                  <c:v>0.57969782800204084</c:v>
                </c:pt>
                <c:pt idx="368">
                  <c:v>0.58289752499318614</c:v>
                </c:pt>
                <c:pt idx="369">
                  <c:v>0.5502458573405753</c:v>
                </c:pt>
                <c:pt idx="370">
                  <c:v>0.55893116559148548</c:v>
                </c:pt>
                <c:pt idx="371">
                  <c:v>0.5179043613599259</c:v>
                </c:pt>
                <c:pt idx="372">
                  <c:v>0.49493960301798534</c:v>
                </c:pt>
                <c:pt idx="373">
                  <c:v>0.38142738325709014</c:v>
                </c:pt>
                <c:pt idx="374">
                  <c:v>0.37095869315186564</c:v>
                </c:pt>
                <c:pt idx="375">
                  <c:v>0.37285030167034244</c:v>
                </c:pt>
                <c:pt idx="376">
                  <c:v>0.58556131212696583</c:v>
                </c:pt>
                <c:pt idx="377">
                  <c:v>0.57049226190297331</c:v>
                </c:pt>
                <c:pt idx="378">
                  <c:v>0.52731085052707449</c:v>
                </c:pt>
                <c:pt idx="379">
                  <c:v>0.45800121410698874</c:v>
                </c:pt>
                <c:pt idx="380">
                  <c:v>0.38382699453893804</c:v>
                </c:pt>
                <c:pt idx="381">
                  <c:v>0.41548077620497303</c:v>
                </c:pt>
                <c:pt idx="382">
                  <c:v>0.35578006316823574</c:v>
                </c:pt>
                <c:pt idx="383">
                  <c:v>0.3790264521224575</c:v>
                </c:pt>
                <c:pt idx="384">
                  <c:v>0.38972608871026099</c:v>
                </c:pt>
                <c:pt idx="385">
                  <c:v>0.3852746912785685</c:v>
                </c:pt>
                <c:pt idx="386">
                  <c:v>0.39233587173285484</c:v>
                </c:pt>
                <c:pt idx="387">
                  <c:v>0.35756725224628072</c:v>
                </c:pt>
                <c:pt idx="388">
                  <c:v>0.40543683138609532</c:v>
                </c:pt>
                <c:pt idx="389">
                  <c:v>0.42375793341963308</c:v>
                </c:pt>
                <c:pt idx="390">
                  <c:v>0.40055138064045331</c:v>
                </c:pt>
                <c:pt idx="391">
                  <c:v>0.38866391549017137</c:v>
                </c:pt>
                <c:pt idx="392">
                  <c:v>0.38687910968684691</c:v>
                </c:pt>
                <c:pt idx="393">
                  <c:v>0.45088152263198528</c:v>
                </c:pt>
                <c:pt idx="394">
                  <c:v>0.42071927689764477</c:v>
                </c:pt>
                <c:pt idx="395">
                  <c:v>0.3988369906916075</c:v>
                </c:pt>
                <c:pt idx="396">
                  <c:v>0.46513955091285425</c:v>
                </c:pt>
                <c:pt idx="397">
                  <c:v>0.45021563448806101</c:v>
                </c:pt>
                <c:pt idx="398">
                  <c:v>0.57831482772187015</c:v>
                </c:pt>
                <c:pt idx="399">
                  <c:v>0.58742494320755689</c:v>
                </c:pt>
                <c:pt idx="400">
                  <c:v>0.55277840235899744</c:v>
                </c:pt>
                <c:pt idx="401">
                  <c:v>0.60264157495125792</c:v>
                </c:pt>
                <c:pt idx="402">
                  <c:v>0.72975432506113558</c:v>
                </c:pt>
                <c:pt idx="403">
                  <c:v>0.7388275678391315</c:v>
                </c:pt>
                <c:pt idx="404">
                  <c:v>0.74042253556581206</c:v>
                </c:pt>
                <c:pt idx="405">
                  <c:v>0.78144144215672129</c:v>
                </c:pt>
                <c:pt idx="406">
                  <c:v>0.7668181352554877</c:v>
                </c:pt>
                <c:pt idx="407">
                  <c:v>0.65244699292920094</c:v>
                </c:pt>
                <c:pt idx="408">
                  <c:v>0.6327227026702742</c:v>
                </c:pt>
                <c:pt idx="409">
                  <c:v>0.58052322075844709</c:v>
                </c:pt>
                <c:pt idx="410">
                  <c:v>0.59611180021867072</c:v>
                </c:pt>
                <c:pt idx="411">
                  <c:v>0.63984464557217691</c:v>
                </c:pt>
                <c:pt idx="412">
                  <c:v>0.6855564248519328</c:v>
                </c:pt>
                <c:pt idx="413">
                  <c:v>0.61736439664475018</c:v>
                </c:pt>
                <c:pt idx="414">
                  <c:v>0.62858005426360009</c:v>
                </c:pt>
                <c:pt idx="415">
                  <c:v>0.65137858409587746</c:v>
                </c:pt>
                <c:pt idx="416">
                  <c:v>0.66355558485990551</c:v>
                </c:pt>
                <c:pt idx="417">
                  <c:v>0.64002555909836867</c:v>
                </c:pt>
                <c:pt idx="418">
                  <c:v>0.66072071881810446</c:v>
                </c:pt>
                <c:pt idx="419">
                  <c:v>0.64252533753511054</c:v>
                </c:pt>
                <c:pt idx="420">
                  <c:v>0.57198327442881602</c:v>
                </c:pt>
                <c:pt idx="421">
                  <c:v>0.50463687774273325</c:v>
                </c:pt>
                <c:pt idx="422">
                  <c:v>0.52078920816025509</c:v>
                </c:pt>
                <c:pt idx="423">
                  <c:v>0.48345641121379845</c:v>
                </c:pt>
                <c:pt idx="424">
                  <c:v>0.40897476199596994</c:v>
                </c:pt>
                <c:pt idx="425">
                  <c:v>0.32763132754205182</c:v>
                </c:pt>
                <c:pt idx="426">
                  <c:v>0.32182363584089968</c:v>
                </c:pt>
                <c:pt idx="427">
                  <c:v>0.34828325743567112</c:v>
                </c:pt>
                <c:pt idx="428">
                  <c:v>0.25425751658519713</c:v>
                </c:pt>
                <c:pt idx="429">
                  <c:v>0.23572943323262041</c:v>
                </c:pt>
                <c:pt idx="430">
                  <c:v>0.2113504279140114</c:v>
                </c:pt>
                <c:pt idx="431">
                  <c:v>0.20076943977887157</c:v>
                </c:pt>
                <c:pt idx="432">
                  <c:v>0.2040790898071641</c:v>
                </c:pt>
                <c:pt idx="433">
                  <c:v>0.27323025426905356</c:v>
                </c:pt>
                <c:pt idx="434">
                  <c:v>0.24397232891313797</c:v>
                </c:pt>
                <c:pt idx="435">
                  <c:v>0.23685490499602554</c:v>
                </c:pt>
                <c:pt idx="436">
                  <c:v>0.24232620065147908</c:v>
                </c:pt>
                <c:pt idx="437">
                  <c:v>0.34633707055823976</c:v>
                </c:pt>
                <c:pt idx="438">
                  <c:v>0.36835774118383502</c:v>
                </c:pt>
                <c:pt idx="439">
                  <c:v>0.38989914865880454</c:v>
                </c:pt>
                <c:pt idx="440">
                  <c:v>0.36979317412217538</c:v>
                </c:pt>
                <c:pt idx="441">
                  <c:v>0.41388781175469191</c:v>
                </c:pt>
                <c:pt idx="442">
                  <c:v>0.42754089633978343</c:v>
                </c:pt>
                <c:pt idx="443">
                  <c:v>0.43673106638002585</c:v>
                </c:pt>
                <c:pt idx="444">
                  <c:v>0.41040741857141583</c:v>
                </c:pt>
                <c:pt idx="445">
                  <c:v>0.42125926166558425</c:v>
                </c:pt>
                <c:pt idx="446">
                  <c:v>0.35694710509801786</c:v>
                </c:pt>
                <c:pt idx="447">
                  <c:v>0.39315059277233566</c:v>
                </c:pt>
                <c:pt idx="448">
                  <c:v>0.36062819225970055</c:v>
                </c:pt>
                <c:pt idx="449">
                  <c:v>0.34461325460728331</c:v>
                </c:pt>
                <c:pt idx="450">
                  <c:v>0.31157342360246298</c:v>
                </c:pt>
                <c:pt idx="451">
                  <c:v>0.28252909008178262</c:v>
                </c:pt>
                <c:pt idx="452">
                  <c:v>0.26834307082458969</c:v>
                </c:pt>
                <c:pt idx="453">
                  <c:v>0.24187845631157653</c:v>
                </c:pt>
                <c:pt idx="454">
                  <c:v>0.21202290744774546</c:v>
                </c:pt>
                <c:pt idx="455">
                  <c:v>0.19420916508208469</c:v>
                </c:pt>
                <c:pt idx="456">
                  <c:v>0.15405027982521013</c:v>
                </c:pt>
                <c:pt idx="457">
                  <c:v>9.2256691302896848E-2</c:v>
                </c:pt>
                <c:pt idx="458">
                  <c:v>9.2707010579686527E-2</c:v>
                </c:pt>
                <c:pt idx="459">
                  <c:v>8.4719884496920445E-2</c:v>
                </c:pt>
                <c:pt idx="460">
                  <c:v>9.349337930516699E-2</c:v>
                </c:pt>
                <c:pt idx="461">
                  <c:v>0.11062968084514495</c:v>
                </c:pt>
                <c:pt idx="462">
                  <c:v>0.11638046925713354</c:v>
                </c:pt>
                <c:pt idx="463">
                  <c:v>0.12918470136756743</c:v>
                </c:pt>
                <c:pt idx="464">
                  <c:v>0.12156620891707709</c:v>
                </c:pt>
                <c:pt idx="465">
                  <c:v>9.1796392433686022E-2</c:v>
                </c:pt>
                <c:pt idx="466">
                  <c:v>0.10701285683213474</c:v>
                </c:pt>
                <c:pt idx="467">
                  <c:v>8.2873149903521598E-2</c:v>
                </c:pt>
                <c:pt idx="468">
                  <c:v>-1.1114922408147355E-2</c:v>
                </c:pt>
                <c:pt idx="469">
                  <c:v>-5.3415663867778018E-2</c:v>
                </c:pt>
                <c:pt idx="470">
                  <c:v>-3.4930509279497736E-2</c:v>
                </c:pt>
                <c:pt idx="471">
                  <c:v>-8.5964591531823065E-2</c:v>
                </c:pt>
                <c:pt idx="472">
                  <c:v>-0.15764733533725228</c:v>
                </c:pt>
                <c:pt idx="473">
                  <c:v>-0.17540922355303973</c:v>
                </c:pt>
                <c:pt idx="474">
                  <c:v>-0.23859186490222642</c:v>
                </c:pt>
                <c:pt idx="475">
                  <c:v>-0.21316379125989873</c:v>
                </c:pt>
                <c:pt idx="476">
                  <c:v>-0.29219011915300475</c:v>
                </c:pt>
                <c:pt idx="477">
                  <c:v>-0.30866614701275463</c:v>
                </c:pt>
                <c:pt idx="478">
                  <c:v>-0.3281143009044642</c:v>
                </c:pt>
                <c:pt idx="479">
                  <c:v>-0.35787050631676004</c:v>
                </c:pt>
                <c:pt idx="480">
                  <c:v>-0.40383156387677632</c:v>
                </c:pt>
                <c:pt idx="481">
                  <c:v>-0.37345119462711474</c:v>
                </c:pt>
                <c:pt idx="482">
                  <c:v>-0.34249325729190705</c:v>
                </c:pt>
                <c:pt idx="483">
                  <c:v>-0.40507844716272767</c:v>
                </c:pt>
                <c:pt idx="484">
                  <c:v>-0.44769267629229459</c:v>
                </c:pt>
                <c:pt idx="485">
                  <c:v>-0.43488343226694165</c:v>
                </c:pt>
                <c:pt idx="486">
                  <c:v>-0.45518796537230577</c:v>
                </c:pt>
                <c:pt idx="487">
                  <c:v>-0.43478972750331979</c:v>
                </c:pt>
                <c:pt idx="488">
                  <c:v>-0.48768682367354244</c:v>
                </c:pt>
                <c:pt idx="489">
                  <c:v>-0.5891521592279173</c:v>
                </c:pt>
                <c:pt idx="490">
                  <c:v>-0.55251833167220099</c:v>
                </c:pt>
                <c:pt idx="491">
                  <c:v>-0.49136667171537901</c:v>
                </c:pt>
                <c:pt idx="492">
                  <c:v>-0.42120278740343253</c:v>
                </c:pt>
                <c:pt idx="493">
                  <c:v>-0.41031336081360148</c:v>
                </c:pt>
                <c:pt idx="494">
                  <c:v>-0.24227112307412835</c:v>
                </c:pt>
                <c:pt idx="495">
                  <c:v>-0.20980152611752156</c:v>
                </c:pt>
                <c:pt idx="496">
                  <c:v>-0.2169413992684491</c:v>
                </c:pt>
                <c:pt idx="497">
                  <c:v>-0.25674667371706872</c:v>
                </c:pt>
                <c:pt idx="498">
                  <c:v>-0.32001320964699193</c:v>
                </c:pt>
                <c:pt idx="499">
                  <c:v>-0.29374453604532824</c:v>
                </c:pt>
                <c:pt idx="500">
                  <c:v>-0.31158175135448285</c:v>
                </c:pt>
                <c:pt idx="501">
                  <c:v>-0.29552358851726124</c:v>
                </c:pt>
                <c:pt idx="502">
                  <c:v>-0.2326996055822953</c:v>
                </c:pt>
                <c:pt idx="503">
                  <c:v>-0.25288276359796857</c:v>
                </c:pt>
                <c:pt idx="504">
                  <c:v>-0.23036169050995423</c:v>
                </c:pt>
                <c:pt idx="505">
                  <c:v>-0.19796202606687072</c:v>
                </c:pt>
                <c:pt idx="506">
                  <c:v>-0.19325270974566883</c:v>
                </c:pt>
                <c:pt idx="507">
                  <c:v>-0.26043593839512458</c:v>
                </c:pt>
                <c:pt idx="508">
                  <c:v>-0.28003558744498486</c:v>
                </c:pt>
                <c:pt idx="509">
                  <c:v>-0.26075205064406876</c:v>
                </c:pt>
                <c:pt idx="510">
                  <c:v>-0.286127252978221</c:v>
                </c:pt>
                <c:pt idx="511">
                  <c:v>-0.30679142991362879</c:v>
                </c:pt>
                <c:pt idx="512">
                  <c:v>-0.34001973193745688</c:v>
                </c:pt>
                <c:pt idx="513">
                  <c:v>-0.28849546011278066</c:v>
                </c:pt>
                <c:pt idx="514">
                  <c:v>-0.24279569683799218</c:v>
                </c:pt>
                <c:pt idx="515">
                  <c:v>-0.30985960042139676</c:v>
                </c:pt>
                <c:pt idx="516">
                  <c:v>-0.29014956539403541</c:v>
                </c:pt>
                <c:pt idx="517">
                  <c:v>-0.29522865399407339</c:v>
                </c:pt>
                <c:pt idx="518">
                  <c:v>-0.28210591357863229</c:v>
                </c:pt>
                <c:pt idx="519">
                  <c:v>-0.30043418763299456</c:v>
                </c:pt>
                <c:pt idx="520">
                  <c:v>-0.290015402293472</c:v>
                </c:pt>
                <c:pt idx="521">
                  <c:v>-0.27145488575953719</c:v>
                </c:pt>
                <c:pt idx="522">
                  <c:v>-0.27484969730578496</c:v>
                </c:pt>
                <c:pt idx="523">
                  <c:v>-0.31308378244677854</c:v>
                </c:pt>
                <c:pt idx="524">
                  <c:v>-0.36832798878230011</c:v>
                </c:pt>
                <c:pt idx="525">
                  <c:v>-0.3664199033344</c:v>
                </c:pt>
                <c:pt idx="526">
                  <c:v>-0.34648444522147226</c:v>
                </c:pt>
                <c:pt idx="527">
                  <c:v>-0.35619894109945527</c:v>
                </c:pt>
                <c:pt idx="528">
                  <c:v>-0.31677453334227174</c:v>
                </c:pt>
                <c:pt idx="529">
                  <c:v>-0.33526866388358179</c:v>
                </c:pt>
                <c:pt idx="530">
                  <c:v>-0.34358510931065689</c:v>
                </c:pt>
                <c:pt idx="531">
                  <c:v>-0.36505911615024733</c:v>
                </c:pt>
                <c:pt idx="532">
                  <c:v>-0.40478432853997581</c:v>
                </c:pt>
                <c:pt idx="533">
                  <c:v>-0.31378031604932866</c:v>
                </c:pt>
                <c:pt idx="534">
                  <c:v>-0.32940958668652875</c:v>
                </c:pt>
                <c:pt idx="535">
                  <c:v>-0.3439480495683771</c:v>
                </c:pt>
                <c:pt idx="536">
                  <c:v>-0.35186420333724466</c:v>
                </c:pt>
                <c:pt idx="537">
                  <c:v>-0.36815355824501095</c:v>
                </c:pt>
                <c:pt idx="538">
                  <c:v>-0.38171005424718085</c:v>
                </c:pt>
                <c:pt idx="539">
                  <c:v>-0.38586314742341887</c:v>
                </c:pt>
                <c:pt idx="540">
                  <c:v>-0.37436159134435698</c:v>
                </c:pt>
                <c:pt idx="541">
                  <c:v>-0.39304929279694545</c:v>
                </c:pt>
                <c:pt idx="542">
                  <c:v>-0.35862782302245361</c:v>
                </c:pt>
                <c:pt idx="543">
                  <c:v>-0.38462950979778832</c:v>
                </c:pt>
                <c:pt idx="544">
                  <c:v>-0.38483387903343447</c:v>
                </c:pt>
                <c:pt idx="545">
                  <c:v>-0.36041266618235035</c:v>
                </c:pt>
                <c:pt idx="546">
                  <c:v>-0.39277895874990421</c:v>
                </c:pt>
                <c:pt idx="547">
                  <c:v>-0.41173708818486038</c:v>
                </c:pt>
                <c:pt idx="548">
                  <c:v>-0.37886856099574495</c:v>
                </c:pt>
                <c:pt idx="549">
                  <c:v>-0.39186397389704164</c:v>
                </c:pt>
                <c:pt idx="550">
                  <c:v>-0.36634277043034819</c:v>
                </c:pt>
                <c:pt idx="551">
                  <c:v>-0.36982834448686108</c:v>
                </c:pt>
                <c:pt idx="552">
                  <c:v>-0.37897246473716595</c:v>
                </c:pt>
                <c:pt idx="553">
                  <c:v>-0.37713388559419347</c:v>
                </c:pt>
                <c:pt idx="554">
                  <c:v>-0.34916304082517008</c:v>
                </c:pt>
                <c:pt idx="555">
                  <c:v>-0.35161346025915596</c:v>
                </c:pt>
                <c:pt idx="556">
                  <c:v>-0.37059068249268584</c:v>
                </c:pt>
                <c:pt idx="557">
                  <c:v>-0.37271640341347445</c:v>
                </c:pt>
                <c:pt idx="558">
                  <c:v>-0.3482246789214003</c:v>
                </c:pt>
                <c:pt idx="559">
                  <c:v>-0.35550789371230185</c:v>
                </c:pt>
                <c:pt idx="560">
                  <c:v>-0.35213821259481071</c:v>
                </c:pt>
                <c:pt idx="561">
                  <c:v>-0.3466309043527282</c:v>
                </c:pt>
                <c:pt idx="562">
                  <c:v>-0.36147545935303393</c:v>
                </c:pt>
                <c:pt idx="563">
                  <c:v>-0.2521441860194541</c:v>
                </c:pt>
                <c:pt idx="564">
                  <c:v>-0.23365608487006567</c:v>
                </c:pt>
                <c:pt idx="565">
                  <c:v>-0.23581247418462653</c:v>
                </c:pt>
                <c:pt idx="566">
                  <c:v>-0.25392256510792027</c:v>
                </c:pt>
                <c:pt idx="567">
                  <c:v>-0.27039916073710601</c:v>
                </c:pt>
                <c:pt idx="568">
                  <c:v>-0.39298649599623153</c:v>
                </c:pt>
                <c:pt idx="569">
                  <c:v>-0.3941228590258089</c:v>
                </c:pt>
                <c:pt idx="570">
                  <c:v>-0.36515599346904348</c:v>
                </c:pt>
                <c:pt idx="571">
                  <c:v>-0.35291242395793759</c:v>
                </c:pt>
                <c:pt idx="572">
                  <c:v>-0.25948119959930249</c:v>
                </c:pt>
                <c:pt idx="573">
                  <c:v>-0.23946476328832003</c:v>
                </c:pt>
                <c:pt idx="574">
                  <c:v>-0.27611758584947999</c:v>
                </c:pt>
                <c:pt idx="575">
                  <c:v>-0.25200806943395204</c:v>
                </c:pt>
                <c:pt idx="576">
                  <c:v>-0.27733081344916455</c:v>
                </c:pt>
                <c:pt idx="577">
                  <c:v>-0.27249617796828302</c:v>
                </c:pt>
                <c:pt idx="578">
                  <c:v>-0.32437877150132932</c:v>
                </c:pt>
                <c:pt idx="579">
                  <c:v>-0.26149432162295994</c:v>
                </c:pt>
                <c:pt idx="580">
                  <c:v>-0.2810876823046467</c:v>
                </c:pt>
                <c:pt idx="581">
                  <c:v>-0.37052353476929711</c:v>
                </c:pt>
                <c:pt idx="582">
                  <c:v>-0.37513556202318493</c:v>
                </c:pt>
                <c:pt idx="583">
                  <c:v>-0.35361864616496597</c:v>
                </c:pt>
                <c:pt idx="584">
                  <c:v>-0.33219045487787124</c:v>
                </c:pt>
                <c:pt idx="585">
                  <c:v>-0.41868209946820012</c:v>
                </c:pt>
                <c:pt idx="586">
                  <c:v>-0.44849524108546079</c:v>
                </c:pt>
                <c:pt idx="587">
                  <c:v>-0.47553836026998897</c:v>
                </c:pt>
                <c:pt idx="588">
                  <c:v>-0.42254935843063696</c:v>
                </c:pt>
                <c:pt idx="589">
                  <c:v>-0.47690594736973968</c:v>
                </c:pt>
                <c:pt idx="590">
                  <c:v>-0.4656883688130653</c:v>
                </c:pt>
                <c:pt idx="591">
                  <c:v>-0.48423364687265213</c:v>
                </c:pt>
                <c:pt idx="592">
                  <c:v>-0.46293533364763584</c:v>
                </c:pt>
                <c:pt idx="593">
                  <c:v>-0.42073048821331988</c:v>
                </c:pt>
                <c:pt idx="594">
                  <c:v>-0.38705226781794549</c:v>
                </c:pt>
                <c:pt idx="595">
                  <c:v>-0.4032253629140336</c:v>
                </c:pt>
                <c:pt idx="596">
                  <c:v>-0.38793836561018596</c:v>
                </c:pt>
                <c:pt idx="597">
                  <c:v>-0.40284102202289052</c:v>
                </c:pt>
                <c:pt idx="598">
                  <c:v>-0.36031363037631609</c:v>
                </c:pt>
                <c:pt idx="599">
                  <c:v>-0.3158418743330898</c:v>
                </c:pt>
                <c:pt idx="600">
                  <c:v>-0.32079532545503708</c:v>
                </c:pt>
                <c:pt idx="601">
                  <c:v>-0.29831329583609995</c:v>
                </c:pt>
                <c:pt idx="602">
                  <c:v>-0.26049322315656337</c:v>
                </c:pt>
                <c:pt idx="603">
                  <c:v>-0.27937789119319711</c:v>
                </c:pt>
                <c:pt idx="604">
                  <c:v>-0.28732984479073864</c:v>
                </c:pt>
                <c:pt idx="605">
                  <c:v>-0.26285545303126001</c:v>
                </c:pt>
                <c:pt idx="606">
                  <c:v>-0.24534834178320003</c:v>
                </c:pt>
                <c:pt idx="607">
                  <c:v>-0.21702473279098772</c:v>
                </c:pt>
                <c:pt idx="608">
                  <c:v>-0.21507603092343786</c:v>
                </c:pt>
                <c:pt idx="609">
                  <c:v>-0.21230064768326323</c:v>
                </c:pt>
                <c:pt idx="610">
                  <c:v>-0.2114077402045226</c:v>
                </c:pt>
                <c:pt idx="611">
                  <c:v>-8.1524380480499259E-2</c:v>
                </c:pt>
                <c:pt idx="612">
                  <c:v>-6.2664070253636558E-2</c:v>
                </c:pt>
                <c:pt idx="613">
                  <c:v>-0.10348761000883862</c:v>
                </c:pt>
                <c:pt idx="614">
                  <c:v>-0.10161687215209261</c:v>
                </c:pt>
                <c:pt idx="615">
                  <c:v>-0.13136360977556027</c:v>
                </c:pt>
                <c:pt idx="616">
                  <c:v>-0.10139248656655162</c:v>
                </c:pt>
                <c:pt idx="617">
                  <c:v>-7.4267914025192838E-2</c:v>
                </c:pt>
                <c:pt idx="618">
                  <c:v>-5.7940832563653205E-2</c:v>
                </c:pt>
                <c:pt idx="619">
                  <c:v>-3.3722747938361289E-2</c:v>
                </c:pt>
                <c:pt idx="620">
                  <c:v>-0.10360652095992684</c:v>
                </c:pt>
                <c:pt idx="621">
                  <c:v>-0.13057948078345055</c:v>
                </c:pt>
                <c:pt idx="622">
                  <c:v>-0.13658810584354339</c:v>
                </c:pt>
                <c:pt idx="623">
                  <c:v>-0.14176094070054412</c:v>
                </c:pt>
                <c:pt idx="624">
                  <c:v>-0.12965169831069814</c:v>
                </c:pt>
                <c:pt idx="625">
                  <c:v>-0.13612714391656916</c:v>
                </c:pt>
                <c:pt idx="626">
                  <c:v>-0.12063846001567818</c:v>
                </c:pt>
                <c:pt idx="627">
                  <c:v>-0.13868945268597474</c:v>
                </c:pt>
                <c:pt idx="628">
                  <c:v>-4.7521360153270027E-2</c:v>
                </c:pt>
                <c:pt idx="629">
                  <c:v>-1.2513902901916299E-2</c:v>
                </c:pt>
                <c:pt idx="630">
                  <c:v>-4.9749406147157713E-2</c:v>
                </c:pt>
                <c:pt idx="631">
                  <c:v>-3.6754702626957667E-2</c:v>
                </c:pt>
                <c:pt idx="632">
                  <c:v>-2.9866766263180574E-2</c:v>
                </c:pt>
                <c:pt idx="633">
                  <c:v>8.6499715095091356E-3</c:v>
                </c:pt>
                <c:pt idx="634">
                  <c:v>-7.271520396080422E-3</c:v>
                </c:pt>
                <c:pt idx="635">
                  <c:v>-1.7777718117765538E-2</c:v>
                </c:pt>
                <c:pt idx="636">
                  <c:v>-6.9203406547959923E-2</c:v>
                </c:pt>
                <c:pt idx="637">
                  <c:v>-0.19233809559863124</c:v>
                </c:pt>
                <c:pt idx="638">
                  <c:v>-0.17366301971292328</c:v>
                </c:pt>
                <c:pt idx="639">
                  <c:v>-0.26090534719550879</c:v>
                </c:pt>
                <c:pt idx="640">
                  <c:v>-0.28034152530084633</c:v>
                </c:pt>
                <c:pt idx="641">
                  <c:v>-0.25224381697490045</c:v>
                </c:pt>
                <c:pt idx="642">
                  <c:v>-0.22361646617917358</c:v>
                </c:pt>
                <c:pt idx="643">
                  <c:v>-0.24494761524836745</c:v>
                </c:pt>
                <c:pt idx="644">
                  <c:v>-0.24793709226279032</c:v>
                </c:pt>
                <c:pt idx="645">
                  <c:v>-0.25619951671058649</c:v>
                </c:pt>
                <c:pt idx="646">
                  <c:v>-0.21375932000723807</c:v>
                </c:pt>
                <c:pt idx="647">
                  <c:v>-0.20552810271579092</c:v>
                </c:pt>
                <c:pt idx="648">
                  <c:v>-0.25753095676548282</c:v>
                </c:pt>
                <c:pt idx="649">
                  <c:v>-0.26584593965585901</c:v>
                </c:pt>
                <c:pt idx="650">
                  <c:v>-0.18556204486178091</c:v>
                </c:pt>
                <c:pt idx="651">
                  <c:v>-0.17719371384874863</c:v>
                </c:pt>
                <c:pt idx="652">
                  <c:v>-0.26398766854704431</c:v>
                </c:pt>
                <c:pt idx="653">
                  <c:v>-0.28951175713067745</c:v>
                </c:pt>
                <c:pt idx="654">
                  <c:v>-0.37847613280275516</c:v>
                </c:pt>
                <c:pt idx="655">
                  <c:v>-0.37045875729650224</c:v>
                </c:pt>
                <c:pt idx="656">
                  <c:v>-0.41158279073231852</c:v>
                </c:pt>
                <c:pt idx="657">
                  <c:v>-0.42248987766005275</c:v>
                </c:pt>
                <c:pt idx="658">
                  <c:v>-0.47084716110002933</c:v>
                </c:pt>
                <c:pt idx="659">
                  <c:v>-0.49788427832967341</c:v>
                </c:pt>
                <c:pt idx="660">
                  <c:v>-0.4915028667086121</c:v>
                </c:pt>
                <c:pt idx="661">
                  <c:v>-0.47191578084957608</c:v>
                </c:pt>
                <c:pt idx="662">
                  <c:v>-0.48342441114246609</c:v>
                </c:pt>
                <c:pt idx="663">
                  <c:v>-0.43053620688883576</c:v>
                </c:pt>
                <c:pt idx="664">
                  <c:v>-0.47593662084464516</c:v>
                </c:pt>
                <c:pt idx="665">
                  <c:v>-0.47749279966476277</c:v>
                </c:pt>
                <c:pt idx="666">
                  <c:v>-0.51305391286865543</c:v>
                </c:pt>
                <c:pt idx="667">
                  <c:v>-0.49827917899197421</c:v>
                </c:pt>
                <c:pt idx="668">
                  <c:v>-0.50006082940376972</c:v>
                </c:pt>
                <c:pt idx="669">
                  <c:v>-0.49551548923458694</c:v>
                </c:pt>
                <c:pt idx="670">
                  <c:v>-0.4714290414753704</c:v>
                </c:pt>
                <c:pt idx="671">
                  <c:v>-0.41554925753326655</c:v>
                </c:pt>
                <c:pt idx="672">
                  <c:v>-0.37614793849330647</c:v>
                </c:pt>
                <c:pt idx="673">
                  <c:v>-0.37429912441287133</c:v>
                </c:pt>
                <c:pt idx="674">
                  <c:v>-0.38259378727340937</c:v>
                </c:pt>
                <c:pt idx="675">
                  <c:v>-0.38424682058373499</c:v>
                </c:pt>
                <c:pt idx="676">
                  <c:v>-0.41130283787935262</c:v>
                </c:pt>
                <c:pt idx="677">
                  <c:v>-0.4626080232704648</c:v>
                </c:pt>
                <c:pt idx="678">
                  <c:v>-0.48881946481917504</c:v>
                </c:pt>
                <c:pt idx="679">
                  <c:v>-0.49158793101985887</c:v>
                </c:pt>
                <c:pt idx="680">
                  <c:v>-0.51577577859914692</c:v>
                </c:pt>
                <c:pt idx="681">
                  <c:v>-0.49824022800095114</c:v>
                </c:pt>
                <c:pt idx="682">
                  <c:v>-0.49294553130790519</c:v>
                </c:pt>
                <c:pt idx="683">
                  <c:v>-0.51586298769721706</c:v>
                </c:pt>
                <c:pt idx="684">
                  <c:v>-0.50342235105569655</c:v>
                </c:pt>
                <c:pt idx="685">
                  <c:v>-0.52409367204326174</c:v>
                </c:pt>
                <c:pt idx="686">
                  <c:v>-0.52521411057331535</c:v>
                </c:pt>
                <c:pt idx="687">
                  <c:v>-0.52247418934688239</c:v>
                </c:pt>
                <c:pt idx="688">
                  <c:v>-0.52249287824280055</c:v>
                </c:pt>
                <c:pt idx="689">
                  <c:v>-0.52984776601339234</c:v>
                </c:pt>
                <c:pt idx="690">
                  <c:v>-0.53179794612591413</c:v>
                </c:pt>
                <c:pt idx="691">
                  <c:v>-0.53509684642232092</c:v>
                </c:pt>
                <c:pt idx="692">
                  <c:v>-0.5257188784952741</c:v>
                </c:pt>
                <c:pt idx="693">
                  <c:v>-0.53471074088931869</c:v>
                </c:pt>
                <c:pt idx="694">
                  <c:v>-0.4513309447301968</c:v>
                </c:pt>
                <c:pt idx="695">
                  <c:v>-0.4783327448077388</c:v>
                </c:pt>
                <c:pt idx="696">
                  <c:v>-0.46901131219039122</c:v>
                </c:pt>
                <c:pt idx="697">
                  <c:v>-0.48417641863045557</c:v>
                </c:pt>
                <c:pt idx="698">
                  <c:v>-0.57649785265662756</c:v>
                </c:pt>
                <c:pt idx="699">
                  <c:v>-0.60126658133284216</c:v>
                </c:pt>
                <c:pt idx="700">
                  <c:v>-0.63166483198333268</c:v>
                </c:pt>
                <c:pt idx="701">
                  <c:v>-0.62457624921434129</c:v>
                </c:pt>
                <c:pt idx="702">
                  <c:v>-0.59430701018672494</c:v>
                </c:pt>
                <c:pt idx="703">
                  <c:v>-0.60560425484215885</c:v>
                </c:pt>
                <c:pt idx="704">
                  <c:v>-0.60461033547798027</c:v>
                </c:pt>
                <c:pt idx="705">
                  <c:v>-0.58817487167955629</c:v>
                </c:pt>
                <c:pt idx="706">
                  <c:v>-0.5928035877454465</c:v>
                </c:pt>
                <c:pt idx="707">
                  <c:v>-0.63417122512532498</c:v>
                </c:pt>
                <c:pt idx="708">
                  <c:v>-0.63202883070839433</c:v>
                </c:pt>
                <c:pt idx="709">
                  <c:v>-0.64004296028792862</c:v>
                </c:pt>
                <c:pt idx="710">
                  <c:v>-0.66854757021137623</c:v>
                </c:pt>
                <c:pt idx="711">
                  <c:v>-0.63161618895165894</c:v>
                </c:pt>
                <c:pt idx="712">
                  <c:v>-0.64955756470556569</c:v>
                </c:pt>
                <c:pt idx="713">
                  <c:v>-0.64935469450534111</c:v>
                </c:pt>
                <c:pt idx="714">
                  <c:v>-0.66633525596956267</c:v>
                </c:pt>
                <c:pt idx="715">
                  <c:v>-0.62401646165231528</c:v>
                </c:pt>
                <c:pt idx="716">
                  <c:v>-0.61344216509304295</c:v>
                </c:pt>
                <c:pt idx="717">
                  <c:v>-0.61122376698665803</c:v>
                </c:pt>
                <c:pt idx="718">
                  <c:v>-0.62381490367701953</c:v>
                </c:pt>
                <c:pt idx="719">
                  <c:v>-0.63886390160774331</c:v>
                </c:pt>
                <c:pt idx="720">
                  <c:v>-0.65929591618081695</c:v>
                </c:pt>
                <c:pt idx="721">
                  <c:v>-0.64487743675396292</c:v>
                </c:pt>
                <c:pt idx="722">
                  <c:v>-0.67939156792318933</c:v>
                </c:pt>
                <c:pt idx="723">
                  <c:v>-0.65639731850979988</c:v>
                </c:pt>
                <c:pt idx="724">
                  <c:v>-0.65397820473034296</c:v>
                </c:pt>
                <c:pt idx="725">
                  <c:v>-0.66104310749818351</c:v>
                </c:pt>
                <c:pt idx="726">
                  <c:v>-0.64360222561434799</c:v>
                </c:pt>
                <c:pt idx="727">
                  <c:v>-0.63960979981009625</c:v>
                </c:pt>
                <c:pt idx="728">
                  <c:v>-0.67819792956075475</c:v>
                </c:pt>
                <c:pt idx="729">
                  <c:v>-0.67557722965413347</c:v>
                </c:pt>
                <c:pt idx="730">
                  <c:v>-0.6931585296294851</c:v>
                </c:pt>
                <c:pt idx="731">
                  <c:v>-0.70236595792129908</c:v>
                </c:pt>
                <c:pt idx="732">
                  <c:v>-0.69061611497504916</c:v>
                </c:pt>
                <c:pt idx="733">
                  <c:v>-0.71258473752367812</c:v>
                </c:pt>
                <c:pt idx="734">
                  <c:v>-0.69852052795528963</c:v>
                </c:pt>
                <c:pt idx="735">
                  <c:v>-0.66545384732864032</c:v>
                </c:pt>
                <c:pt idx="736">
                  <c:v>-0.62840057964784324</c:v>
                </c:pt>
                <c:pt idx="737">
                  <c:v>-0.48713702023906252</c:v>
                </c:pt>
                <c:pt idx="738">
                  <c:v>-0.48619398922568063</c:v>
                </c:pt>
                <c:pt idx="739">
                  <c:v>-0.51402223200613228</c:v>
                </c:pt>
                <c:pt idx="740">
                  <c:v>-0.49967744536787562</c:v>
                </c:pt>
                <c:pt idx="741">
                  <c:v>-0.4952217183618477</c:v>
                </c:pt>
                <c:pt idx="742">
                  <c:v>-0.46913735233459525</c:v>
                </c:pt>
                <c:pt idx="743">
                  <c:v>-0.50279521254313408</c:v>
                </c:pt>
                <c:pt idx="744">
                  <c:v>-0.48544287327560981</c:v>
                </c:pt>
                <c:pt idx="745">
                  <c:v>-0.48552444602238715</c:v>
                </c:pt>
                <c:pt idx="746">
                  <c:v>-0.46841224654979985</c:v>
                </c:pt>
                <c:pt idx="747">
                  <c:v>-0.47428887207685883</c:v>
                </c:pt>
                <c:pt idx="748">
                  <c:v>-0.47581439664435826</c:v>
                </c:pt>
                <c:pt idx="749">
                  <c:v>-0.47761902122958227</c:v>
                </c:pt>
                <c:pt idx="750">
                  <c:v>-0.48236727719407663</c:v>
                </c:pt>
                <c:pt idx="751">
                  <c:v>-0.48801921423374867</c:v>
                </c:pt>
                <c:pt idx="752">
                  <c:v>-0.48306724039248117</c:v>
                </c:pt>
                <c:pt idx="753">
                  <c:v>-0.4925799403144337</c:v>
                </c:pt>
                <c:pt idx="754">
                  <c:v>-0.39433155367185041</c:v>
                </c:pt>
                <c:pt idx="755">
                  <c:v>-0.39235054596208868</c:v>
                </c:pt>
                <c:pt idx="756">
                  <c:v>-0.40270730851625003</c:v>
                </c:pt>
                <c:pt idx="757">
                  <c:v>-0.41464635240992903</c:v>
                </c:pt>
                <c:pt idx="758">
                  <c:v>-0.41612882546880081</c:v>
                </c:pt>
                <c:pt idx="759">
                  <c:v>-0.36891815661146177</c:v>
                </c:pt>
                <c:pt idx="760">
                  <c:v>-0.35879996417158849</c:v>
                </c:pt>
                <c:pt idx="761">
                  <c:v>-0.33696507600886427</c:v>
                </c:pt>
                <c:pt idx="762">
                  <c:v>-0.33048388799139927</c:v>
                </c:pt>
                <c:pt idx="763">
                  <c:v>-0.32985505187872266</c:v>
                </c:pt>
                <c:pt idx="764">
                  <c:v>-0.34511845366339977</c:v>
                </c:pt>
                <c:pt idx="765">
                  <c:v>-0.32577940644777614</c:v>
                </c:pt>
                <c:pt idx="766">
                  <c:v>-0.3019770148376914</c:v>
                </c:pt>
                <c:pt idx="767">
                  <c:v>-0.30441983343694845</c:v>
                </c:pt>
                <c:pt idx="768">
                  <c:v>-0.31179231480685488</c:v>
                </c:pt>
                <c:pt idx="769">
                  <c:v>-0.3034991457855718</c:v>
                </c:pt>
                <c:pt idx="770">
                  <c:v>-0.25186652745337385</c:v>
                </c:pt>
                <c:pt idx="771">
                  <c:v>-0.24111363990478019</c:v>
                </c:pt>
                <c:pt idx="772">
                  <c:v>-0.16475478000596971</c:v>
                </c:pt>
                <c:pt idx="773">
                  <c:v>-0.17394166595774835</c:v>
                </c:pt>
                <c:pt idx="774">
                  <c:v>-0.12353711746786597</c:v>
                </c:pt>
                <c:pt idx="775">
                  <c:v>-0.12357587931001654</c:v>
                </c:pt>
                <c:pt idx="776">
                  <c:v>-8.6376001097436456E-2</c:v>
                </c:pt>
                <c:pt idx="777">
                  <c:v>-5.7155176047142875E-2</c:v>
                </c:pt>
                <c:pt idx="778">
                  <c:v>-7.7836393705280407E-2</c:v>
                </c:pt>
                <c:pt idx="779">
                  <c:v>-9.6549664755136211E-2</c:v>
                </c:pt>
                <c:pt idx="780">
                  <c:v>-7.4989541324305908E-2</c:v>
                </c:pt>
                <c:pt idx="781">
                  <c:v>6.1985473064077382E-2</c:v>
                </c:pt>
                <c:pt idx="782">
                  <c:v>6.8012992298190439E-2</c:v>
                </c:pt>
                <c:pt idx="783">
                  <c:v>7.0612136666361486E-2</c:v>
                </c:pt>
                <c:pt idx="784">
                  <c:v>3.28011768032406E-2</c:v>
                </c:pt>
                <c:pt idx="785">
                  <c:v>4.0622138612432163E-2</c:v>
                </c:pt>
                <c:pt idx="786">
                  <c:v>3.7787251066715599E-2</c:v>
                </c:pt>
                <c:pt idx="787">
                  <c:v>4.5124019809823501E-3</c:v>
                </c:pt>
                <c:pt idx="788">
                  <c:v>-2.8306865595180142E-3</c:v>
                </c:pt>
                <c:pt idx="789">
                  <c:v>-7.0897115368441899E-2</c:v>
                </c:pt>
                <c:pt idx="790">
                  <c:v>-7.7982482605677889E-2</c:v>
                </c:pt>
                <c:pt idx="791">
                  <c:v>-7.1802647916598239E-2</c:v>
                </c:pt>
                <c:pt idx="792">
                  <c:v>-0.10004886913140565</c:v>
                </c:pt>
                <c:pt idx="793">
                  <c:v>-0.14383084768956855</c:v>
                </c:pt>
                <c:pt idx="794">
                  <c:v>-0.17970066447543992</c:v>
                </c:pt>
                <c:pt idx="795">
                  <c:v>-0.17594148267005411</c:v>
                </c:pt>
                <c:pt idx="796">
                  <c:v>-0.18202329478261739</c:v>
                </c:pt>
                <c:pt idx="797">
                  <c:v>-0.16472917521960526</c:v>
                </c:pt>
                <c:pt idx="798">
                  <c:v>-0.21807440602222555</c:v>
                </c:pt>
                <c:pt idx="799">
                  <c:v>-0.23136324580525222</c:v>
                </c:pt>
                <c:pt idx="800">
                  <c:v>-0.22965179384254078</c:v>
                </c:pt>
                <c:pt idx="801">
                  <c:v>-0.22432607844791394</c:v>
                </c:pt>
                <c:pt idx="802">
                  <c:v>-0.19666950146017928</c:v>
                </c:pt>
                <c:pt idx="803">
                  <c:v>-0.2021351882309696</c:v>
                </c:pt>
                <c:pt idx="804">
                  <c:v>-0.22171932331521998</c:v>
                </c:pt>
                <c:pt idx="805">
                  <c:v>-0.24129970884886615</c:v>
                </c:pt>
                <c:pt idx="806">
                  <c:v>-0.23614195159539234</c:v>
                </c:pt>
                <c:pt idx="807">
                  <c:v>-0.30147098763560592</c:v>
                </c:pt>
                <c:pt idx="808">
                  <c:v>-0.28827288659627948</c:v>
                </c:pt>
                <c:pt idx="809">
                  <c:v>-0.30242503075558946</c:v>
                </c:pt>
                <c:pt idx="810">
                  <c:v>-0.29839892853555988</c:v>
                </c:pt>
                <c:pt idx="811">
                  <c:v>-0.33974969797779697</c:v>
                </c:pt>
                <c:pt idx="812">
                  <c:v>-0.34839329923768098</c:v>
                </c:pt>
                <c:pt idx="813">
                  <c:v>-0.38066371658163467</c:v>
                </c:pt>
                <c:pt idx="814">
                  <c:v>-0.37471367157710062</c:v>
                </c:pt>
                <c:pt idx="815">
                  <c:v>-0.29793401475371523</c:v>
                </c:pt>
                <c:pt idx="816">
                  <c:v>-0.28271438339020127</c:v>
                </c:pt>
                <c:pt idx="817">
                  <c:v>-0.27710166035559114</c:v>
                </c:pt>
                <c:pt idx="818">
                  <c:v>-0.26834920521987138</c:v>
                </c:pt>
                <c:pt idx="819">
                  <c:v>-0.24797991781622708</c:v>
                </c:pt>
                <c:pt idx="820">
                  <c:v>-0.33552932403107816</c:v>
                </c:pt>
                <c:pt idx="821">
                  <c:v>-0.33930096700582518</c:v>
                </c:pt>
                <c:pt idx="822">
                  <c:v>-0.32088366303651134</c:v>
                </c:pt>
                <c:pt idx="823">
                  <c:v>-0.25418357970443578</c:v>
                </c:pt>
                <c:pt idx="824">
                  <c:v>-0.27452635896756966</c:v>
                </c:pt>
                <c:pt idx="825">
                  <c:v>-0.2848846684249583</c:v>
                </c:pt>
                <c:pt idx="826">
                  <c:v>-0.30157783895816626</c:v>
                </c:pt>
                <c:pt idx="827">
                  <c:v>-0.26480378779929425</c:v>
                </c:pt>
                <c:pt idx="828">
                  <c:v>-0.3239537091447619</c:v>
                </c:pt>
                <c:pt idx="829">
                  <c:v>-0.35009023771173164</c:v>
                </c:pt>
                <c:pt idx="830">
                  <c:v>-0.33996881747071817</c:v>
                </c:pt>
                <c:pt idx="831">
                  <c:v>-0.33389394668540801</c:v>
                </c:pt>
                <c:pt idx="832">
                  <c:v>-0.33581116879387513</c:v>
                </c:pt>
                <c:pt idx="833">
                  <c:v>-0.43726747451883458</c:v>
                </c:pt>
                <c:pt idx="834">
                  <c:v>-0.45107178380027674</c:v>
                </c:pt>
                <c:pt idx="835">
                  <c:v>-0.46620394262985204</c:v>
                </c:pt>
                <c:pt idx="836">
                  <c:v>-0.46715702424533651</c:v>
                </c:pt>
                <c:pt idx="837">
                  <c:v>-0.47160311967060015</c:v>
                </c:pt>
                <c:pt idx="838">
                  <c:v>-0.46203586506932126</c:v>
                </c:pt>
                <c:pt idx="839">
                  <c:v>-0.46400261511304053</c:v>
                </c:pt>
                <c:pt idx="840">
                  <c:v>-0.46387856898988133</c:v>
                </c:pt>
                <c:pt idx="841">
                  <c:v>-0.44969176500909847</c:v>
                </c:pt>
                <c:pt idx="842">
                  <c:v>-0.46992207738445202</c:v>
                </c:pt>
                <c:pt idx="843">
                  <c:v>-0.43244359680979855</c:v>
                </c:pt>
                <c:pt idx="844">
                  <c:v>-0.42980292835011291</c:v>
                </c:pt>
                <c:pt idx="845">
                  <c:v>-0.12732847900944344</c:v>
                </c:pt>
                <c:pt idx="846">
                  <c:v>0.56605833865654887</c:v>
                </c:pt>
                <c:pt idx="847">
                  <c:v>0.54805209947831035</c:v>
                </c:pt>
                <c:pt idx="848">
                  <c:v>0.55764212450537243</c:v>
                </c:pt>
                <c:pt idx="849">
                  <c:v>0.54906626892543298</c:v>
                </c:pt>
                <c:pt idx="850">
                  <c:v>0.20354429852470093</c:v>
                </c:pt>
                <c:pt idx="851">
                  <c:v>0.20277546814535596</c:v>
                </c:pt>
                <c:pt idx="852">
                  <c:v>0.16481144732547132</c:v>
                </c:pt>
                <c:pt idx="853">
                  <c:v>0.15754870834456186</c:v>
                </c:pt>
                <c:pt idx="854">
                  <c:v>-1.5179616125217343E-2</c:v>
                </c:pt>
                <c:pt idx="855">
                  <c:v>-7.7497583620347199E-2</c:v>
                </c:pt>
                <c:pt idx="856">
                  <c:v>-0.14307552314158434</c:v>
                </c:pt>
                <c:pt idx="857">
                  <c:v>-0.20826770199846867</c:v>
                </c:pt>
                <c:pt idx="858">
                  <c:v>-0.21802698444992274</c:v>
                </c:pt>
                <c:pt idx="859">
                  <c:v>-0.46334929147649451</c:v>
                </c:pt>
                <c:pt idx="860">
                  <c:v>-0.48235777407181735</c:v>
                </c:pt>
                <c:pt idx="861">
                  <c:v>-0.50929516136168584</c:v>
                </c:pt>
                <c:pt idx="862">
                  <c:v>-0.50614643049255648</c:v>
                </c:pt>
                <c:pt idx="863">
                  <c:v>-0.5900296089153374</c:v>
                </c:pt>
                <c:pt idx="864">
                  <c:v>-0.62561132854631385</c:v>
                </c:pt>
                <c:pt idx="865">
                  <c:v>-0.62361561981024427</c:v>
                </c:pt>
                <c:pt idx="866">
                  <c:v>-0.71103655014928624</c:v>
                </c:pt>
                <c:pt idx="867">
                  <c:v>-0.70831972718345548</c:v>
                </c:pt>
                <c:pt idx="868">
                  <c:v>-0.72529186763063647</c:v>
                </c:pt>
                <c:pt idx="869">
                  <c:v>-0.73791099781014635</c:v>
                </c:pt>
                <c:pt idx="870">
                  <c:v>-0.73379891036778333</c:v>
                </c:pt>
                <c:pt idx="871">
                  <c:v>-0.76740235253819544</c:v>
                </c:pt>
                <c:pt idx="872">
                  <c:v>-0.70998373197863729</c:v>
                </c:pt>
                <c:pt idx="873">
                  <c:v>-0.65471193156109164</c:v>
                </c:pt>
                <c:pt idx="874">
                  <c:v>-0.62461956308850874</c:v>
                </c:pt>
                <c:pt idx="875">
                  <c:v>-0.66063024074131627</c:v>
                </c:pt>
                <c:pt idx="876">
                  <c:v>-0.59730569154713931</c:v>
                </c:pt>
                <c:pt idx="877">
                  <c:v>-0.5685480725546237</c:v>
                </c:pt>
                <c:pt idx="878">
                  <c:v>-0.49922923845468004</c:v>
                </c:pt>
                <c:pt idx="879">
                  <c:v>-0.54464464448135841</c:v>
                </c:pt>
                <c:pt idx="880">
                  <c:v>-0.56570870105661419</c:v>
                </c:pt>
                <c:pt idx="881">
                  <c:v>-0.61462607672495462</c:v>
                </c:pt>
                <c:pt idx="882">
                  <c:v>-0.62323823754451957</c:v>
                </c:pt>
                <c:pt idx="883">
                  <c:v>-0.70314970226903228</c:v>
                </c:pt>
                <c:pt idx="884">
                  <c:v>-0.76208923074371437</c:v>
                </c:pt>
                <c:pt idx="885">
                  <c:v>-0.70796311656993116</c:v>
                </c:pt>
                <c:pt idx="886">
                  <c:v>-0.66432935765471524</c:v>
                </c:pt>
                <c:pt idx="887">
                  <c:v>-0.92703645941733281</c:v>
                </c:pt>
                <c:pt idx="888">
                  <c:v>-0.95758927868610311</c:v>
                </c:pt>
                <c:pt idx="889">
                  <c:v>-0.94636518825362048</c:v>
                </c:pt>
                <c:pt idx="890">
                  <c:v>-0.97312807131561041</c:v>
                </c:pt>
                <c:pt idx="891">
                  <c:v>-0.98319342533792464</c:v>
                </c:pt>
                <c:pt idx="892">
                  <c:v>-0.97373650813366819</c:v>
                </c:pt>
                <c:pt idx="893">
                  <c:v>-0.9822079615723398</c:v>
                </c:pt>
                <c:pt idx="894">
                  <c:v>-0.93914870516381455</c:v>
                </c:pt>
                <c:pt idx="895">
                  <c:v>-0.88064987169166054</c:v>
                </c:pt>
                <c:pt idx="896">
                  <c:v>-0.85832127823520676</c:v>
                </c:pt>
                <c:pt idx="897">
                  <c:v>-0.9031589752472613</c:v>
                </c:pt>
                <c:pt idx="898">
                  <c:v>-0.8566018019179269</c:v>
                </c:pt>
                <c:pt idx="899">
                  <c:v>-0.8602901929247373</c:v>
                </c:pt>
                <c:pt idx="900">
                  <c:v>-0.8423664558200592</c:v>
                </c:pt>
                <c:pt idx="901">
                  <c:v>-0.85361450792590032</c:v>
                </c:pt>
                <c:pt idx="902">
                  <c:v>-0.83929487524803836</c:v>
                </c:pt>
                <c:pt idx="903">
                  <c:v>-0.82867642072688474</c:v>
                </c:pt>
                <c:pt idx="904">
                  <c:v>-0.84651450081126745</c:v>
                </c:pt>
                <c:pt idx="905">
                  <c:v>-0.87914683784872394</c:v>
                </c:pt>
                <c:pt idx="906">
                  <c:v>-0.88786545758316759</c:v>
                </c:pt>
                <c:pt idx="907">
                  <c:v>-0.8056739732000906</c:v>
                </c:pt>
                <c:pt idx="908">
                  <c:v>-0.83558519567619138</c:v>
                </c:pt>
                <c:pt idx="909">
                  <c:v>-0.84994906959805772</c:v>
                </c:pt>
                <c:pt idx="910">
                  <c:v>-0.83140706968903488</c:v>
                </c:pt>
                <c:pt idx="911">
                  <c:v>-0.89104001672444466</c:v>
                </c:pt>
                <c:pt idx="912">
                  <c:v>-0.90900272529891235</c:v>
                </c:pt>
                <c:pt idx="913">
                  <c:v>-0.93296396959337602</c:v>
                </c:pt>
                <c:pt idx="914">
                  <c:v>-0.9119449671837534</c:v>
                </c:pt>
                <c:pt idx="915">
                  <c:v>-0.89858558152553247</c:v>
                </c:pt>
                <c:pt idx="916">
                  <c:v>-0.90709474788345279</c:v>
                </c:pt>
                <c:pt idx="917">
                  <c:v>-0.94597291251318372</c:v>
                </c:pt>
                <c:pt idx="918">
                  <c:v>-0.91349173368717418</c:v>
                </c:pt>
                <c:pt idx="919">
                  <c:v>-0.92278463957585655</c:v>
                </c:pt>
                <c:pt idx="920">
                  <c:v>-0.85261722004132745</c:v>
                </c:pt>
                <c:pt idx="921">
                  <c:v>-0.88770197041716803</c:v>
                </c:pt>
                <c:pt idx="922">
                  <c:v>-0.88837868607423387</c:v>
                </c:pt>
                <c:pt idx="923">
                  <c:v>-0.91681337272615415</c:v>
                </c:pt>
                <c:pt idx="924">
                  <c:v>-0.92579513876073294</c:v>
                </c:pt>
                <c:pt idx="925">
                  <c:v>-0.90900105341819926</c:v>
                </c:pt>
                <c:pt idx="926">
                  <c:v>-0.92848407744348171</c:v>
                </c:pt>
                <c:pt idx="927">
                  <c:v>-0.92533732677882963</c:v>
                </c:pt>
                <c:pt idx="928">
                  <c:v>-0.88206676469529721</c:v>
                </c:pt>
                <c:pt idx="929">
                  <c:v>-0.89686401799920823</c:v>
                </c:pt>
                <c:pt idx="930">
                  <c:v>-0.9167687885095217</c:v>
                </c:pt>
                <c:pt idx="931">
                  <c:v>-0.96018726110853414</c:v>
                </c:pt>
                <c:pt idx="932">
                  <c:v>-0.9811252812718938</c:v>
                </c:pt>
                <c:pt idx="933">
                  <c:v>-0.98528827323884816</c:v>
                </c:pt>
                <c:pt idx="934">
                  <c:v>-0.95712487839301985</c:v>
                </c:pt>
                <c:pt idx="935">
                  <c:v>-0.95894590372646449</c:v>
                </c:pt>
                <c:pt idx="936">
                  <c:v>-1.0354222599545917</c:v>
                </c:pt>
                <c:pt idx="937">
                  <c:v>-0.91701083592396604</c:v>
                </c:pt>
                <c:pt idx="938">
                  <c:v>-0.89310180873845413</c:v>
                </c:pt>
                <c:pt idx="939">
                  <c:v>-0.86678911785071611</c:v>
                </c:pt>
                <c:pt idx="940">
                  <c:v>-0.80834002171368557</c:v>
                </c:pt>
                <c:pt idx="941">
                  <c:v>-0.81736576010809947</c:v>
                </c:pt>
                <c:pt idx="942">
                  <c:v>-0.7887504831095361</c:v>
                </c:pt>
                <c:pt idx="943">
                  <c:v>-0.78409689767889224</c:v>
                </c:pt>
                <c:pt idx="944">
                  <c:v>-0.73451029718194039</c:v>
                </c:pt>
                <c:pt idx="945">
                  <c:v>-0.7316185946179885</c:v>
                </c:pt>
                <c:pt idx="946">
                  <c:v>-0.67484958589188027</c:v>
                </c:pt>
                <c:pt idx="947">
                  <c:v>-0.71526621859334905</c:v>
                </c:pt>
                <c:pt idx="948">
                  <c:v>-0.72867728622117278</c:v>
                </c:pt>
                <c:pt idx="949">
                  <c:v>-0.8322460760358914</c:v>
                </c:pt>
                <c:pt idx="950">
                  <c:v>-0.68556989750399577</c:v>
                </c:pt>
                <c:pt idx="951">
                  <c:v>-0.6808635788193943</c:v>
                </c:pt>
                <c:pt idx="952">
                  <c:v>-0.6697113664431098</c:v>
                </c:pt>
                <c:pt idx="953">
                  <c:v>-0.65923198964242591</c:v>
                </c:pt>
                <c:pt idx="954">
                  <c:v>-0.64162745044168701</c:v>
                </c:pt>
                <c:pt idx="955">
                  <c:v>-0.70127584891846872</c:v>
                </c:pt>
                <c:pt idx="956">
                  <c:v>-0.67189309036531086</c:v>
                </c:pt>
                <c:pt idx="957">
                  <c:v>-0.59654395538855964</c:v>
                </c:pt>
                <c:pt idx="958">
                  <c:v>-0.58104516864125189</c:v>
                </c:pt>
                <c:pt idx="959">
                  <c:v>-0.4773129480484285</c:v>
                </c:pt>
                <c:pt idx="960">
                  <c:v>-0.51465964853984592</c:v>
                </c:pt>
                <c:pt idx="961">
                  <c:v>-0.47846757479174695</c:v>
                </c:pt>
                <c:pt idx="962">
                  <c:v>-0.42961848253824203</c:v>
                </c:pt>
                <c:pt idx="963">
                  <c:v>-0.19412536146561879</c:v>
                </c:pt>
                <c:pt idx="964">
                  <c:v>-0.20642135203600509</c:v>
                </c:pt>
                <c:pt idx="965">
                  <c:v>-0.16785560792909063</c:v>
                </c:pt>
                <c:pt idx="966">
                  <c:v>-8.4950826572389268E-2</c:v>
                </c:pt>
                <c:pt idx="967">
                  <c:v>-0.11530876954782703</c:v>
                </c:pt>
                <c:pt idx="968">
                  <c:v>-0.145652568688869</c:v>
                </c:pt>
                <c:pt idx="969">
                  <c:v>-0.22550125154344036</c:v>
                </c:pt>
                <c:pt idx="970">
                  <c:v>-0.19513840623727896</c:v>
                </c:pt>
                <c:pt idx="971">
                  <c:v>-0.21922402432937127</c:v>
                </c:pt>
                <c:pt idx="972">
                  <c:v>-0.30536428714707986</c:v>
                </c:pt>
                <c:pt idx="973">
                  <c:v>-0.30844307361203227</c:v>
                </c:pt>
                <c:pt idx="974">
                  <c:v>-0.19604197815713614</c:v>
                </c:pt>
                <c:pt idx="975">
                  <c:v>-0.15235530848638959</c:v>
                </c:pt>
                <c:pt idx="976">
                  <c:v>-6.2182396299189896E-2</c:v>
                </c:pt>
                <c:pt idx="977">
                  <c:v>4.3620614733494739E-2</c:v>
                </c:pt>
                <c:pt idx="978">
                  <c:v>0.21640840339826839</c:v>
                </c:pt>
                <c:pt idx="979">
                  <c:v>0.25513595253807614</c:v>
                </c:pt>
                <c:pt idx="980">
                  <c:v>0.31844011085966023</c:v>
                </c:pt>
                <c:pt idx="981">
                  <c:v>0.32134065715525362</c:v>
                </c:pt>
                <c:pt idx="982">
                  <c:v>0.25994340773506325</c:v>
                </c:pt>
                <c:pt idx="983">
                  <c:v>0.27872135078203081</c:v>
                </c:pt>
                <c:pt idx="984">
                  <c:v>0.20747231671819882</c:v>
                </c:pt>
                <c:pt idx="985">
                  <c:v>0.11768637446939678</c:v>
                </c:pt>
                <c:pt idx="986">
                  <c:v>2.9394330070149022E-2</c:v>
                </c:pt>
                <c:pt idx="987">
                  <c:v>2.2705644405691824E-2</c:v>
                </c:pt>
                <c:pt idx="988">
                  <c:v>3.9718457579762848E-2</c:v>
                </c:pt>
                <c:pt idx="989">
                  <c:v>5.4637781043996594E-2</c:v>
                </c:pt>
                <c:pt idx="990">
                  <c:v>8.1620171757526339E-2</c:v>
                </c:pt>
                <c:pt idx="991">
                  <c:v>8.0005416468374529E-2</c:v>
                </c:pt>
                <c:pt idx="992">
                  <c:v>7.3261920958318461E-2</c:v>
                </c:pt>
                <c:pt idx="993">
                  <c:v>4.3126983874773622E-2</c:v>
                </c:pt>
                <c:pt idx="994">
                  <c:v>5.8451510087493552E-3</c:v>
                </c:pt>
                <c:pt idx="995">
                  <c:v>-5.0240719042936921E-2</c:v>
                </c:pt>
                <c:pt idx="996">
                  <c:v>-9.7569020264936815E-2</c:v>
                </c:pt>
                <c:pt idx="997">
                  <c:v>-8.4721068569324542E-2</c:v>
                </c:pt>
                <c:pt idx="998">
                  <c:v>-0.13105685124442257</c:v>
                </c:pt>
                <c:pt idx="999">
                  <c:v>-8.7624647980256792E-2</c:v>
                </c:pt>
                <c:pt idx="1000">
                  <c:v>-0.12983297869791036</c:v>
                </c:pt>
                <c:pt idx="1001">
                  <c:v>-9.6885469329343429E-2</c:v>
                </c:pt>
                <c:pt idx="1002">
                  <c:v>2.9752819407257158E-2</c:v>
                </c:pt>
              </c:numCache>
            </c:numRef>
          </c:val>
          <c:smooth val="0"/>
          <c:extLst>
            <c:ext xmlns:c16="http://schemas.microsoft.com/office/drawing/2014/chart" uri="{C3380CC4-5D6E-409C-BE32-E72D297353CC}">
              <c16:uniqueId val="{00000000-408C-444F-A6B3-14017FCC106C}"/>
            </c:ext>
          </c:extLst>
        </c:ser>
        <c:ser>
          <c:idx val="1"/>
          <c:order val="1"/>
          <c:tx>
            <c:v>US Financial Conditions Index</c:v>
          </c:tx>
          <c:spPr>
            <a:ln w="28575" cap="rnd">
              <a:solidFill>
                <a:schemeClr val="accent2"/>
              </a:solidFill>
              <a:round/>
            </a:ln>
            <a:effectLst/>
          </c:spPr>
          <c:marker>
            <c:symbol val="none"/>
          </c:marker>
          <c:cat>
            <c:strRef>
              <c:f>Sheet2!$J$2:$J$1004</c:f>
              <c:strCache>
                <c:ptCount val="1003"/>
                <c:pt idx="0">
                  <c:v>2004</c:v>
                </c:pt>
                <c:pt idx="1">
                  <c:v>2004</c:v>
                </c:pt>
                <c:pt idx="2">
                  <c:v>2004</c:v>
                </c:pt>
                <c:pt idx="3">
                  <c:v>2004</c:v>
                </c:pt>
                <c:pt idx="4">
                  <c:v>2004</c:v>
                </c:pt>
                <c:pt idx="5">
                  <c:v>2004</c:v>
                </c:pt>
                <c:pt idx="6">
                  <c:v>2004</c:v>
                </c:pt>
                <c:pt idx="7">
                  <c:v>2004</c:v>
                </c:pt>
                <c:pt idx="8">
                  <c:v>2004</c:v>
                </c:pt>
                <c:pt idx="9">
                  <c:v>2004</c:v>
                </c:pt>
                <c:pt idx="10">
                  <c:v>2004</c:v>
                </c:pt>
                <c:pt idx="11">
                  <c:v>2004</c:v>
                </c:pt>
                <c:pt idx="12">
                  <c:v>2004</c:v>
                </c:pt>
                <c:pt idx="13">
                  <c:v>2004</c:v>
                </c:pt>
                <c:pt idx="14">
                  <c:v>2004</c:v>
                </c:pt>
                <c:pt idx="15">
                  <c:v>2004</c:v>
                </c:pt>
                <c:pt idx="16">
                  <c:v>2004</c:v>
                </c:pt>
                <c:pt idx="17">
                  <c:v>2004</c:v>
                </c:pt>
                <c:pt idx="18">
                  <c:v>2004</c:v>
                </c:pt>
                <c:pt idx="19">
                  <c:v>2004</c:v>
                </c:pt>
                <c:pt idx="20">
                  <c:v>2004</c:v>
                </c:pt>
                <c:pt idx="21">
                  <c:v>2004</c:v>
                </c:pt>
                <c:pt idx="22">
                  <c:v>2004</c:v>
                </c:pt>
                <c:pt idx="23">
                  <c:v>2004</c:v>
                </c:pt>
                <c:pt idx="24">
                  <c:v>2004</c:v>
                </c:pt>
                <c:pt idx="25">
                  <c:v>2004</c:v>
                </c:pt>
                <c:pt idx="26">
                  <c:v>2004</c:v>
                </c:pt>
                <c:pt idx="27">
                  <c:v>2004</c:v>
                </c:pt>
                <c:pt idx="28">
                  <c:v>2004</c:v>
                </c:pt>
                <c:pt idx="29">
                  <c:v>2004</c:v>
                </c:pt>
                <c:pt idx="30">
                  <c:v>2004</c:v>
                </c:pt>
                <c:pt idx="31">
                  <c:v>2004</c:v>
                </c:pt>
                <c:pt idx="32">
                  <c:v>2004</c:v>
                </c:pt>
                <c:pt idx="33">
                  <c:v>2004</c:v>
                </c:pt>
                <c:pt idx="34">
                  <c:v>2004</c:v>
                </c:pt>
                <c:pt idx="35">
                  <c:v>2004</c:v>
                </c:pt>
                <c:pt idx="36">
                  <c:v>2004</c:v>
                </c:pt>
                <c:pt idx="37">
                  <c:v>2004</c:v>
                </c:pt>
                <c:pt idx="38">
                  <c:v>2004</c:v>
                </c:pt>
                <c:pt idx="39">
                  <c:v>2004</c:v>
                </c:pt>
                <c:pt idx="40">
                  <c:v>2004</c:v>
                </c:pt>
                <c:pt idx="41">
                  <c:v>2004</c:v>
                </c:pt>
                <c:pt idx="42">
                  <c:v>2004</c:v>
                </c:pt>
                <c:pt idx="43">
                  <c:v>2004</c:v>
                </c:pt>
                <c:pt idx="44">
                  <c:v>2004</c:v>
                </c:pt>
                <c:pt idx="45">
                  <c:v>2004</c:v>
                </c:pt>
                <c:pt idx="46">
                  <c:v>2004</c:v>
                </c:pt>
                <c:pt idx="47">
                  <c:v>2004</c:v>
                </c:pt>
                <c:pt idx="48">
                  <c:v>2004</c:v>
                </c:pt>
                <c:pt idx="49">
                  <c:v>2004</c:v>
                </c:pt>
                <c:pt idx="50">
                  <c:v>2004</c:v>
                </c:pt>
                <c:pt idx="51">
                  <c:v>2004</c:v>
                </c:pt>
                <c:pt idx="52">
                  <c:v>2004</c:v>
                </c:pt>
                <c:pt idx="53">
                  <c:v>2005</c:v>
                </c:pt>
                <c:pt idx="54">
                  <c:v>2005</c:v>
                </c:pt>
                <c:pt idx="55">
                  <c:v>2005</c:v>
                </c:pt>
                <c:pt idx="56">
                  <c:v>2005</c:v>
                </c:pt>
                <c:pt idx="57">
                  <c:v>2005</c:v>
                </c:pt>
                <c:pt idx="58">
                  <c:v>2005</c:v>
                </c:pt>
                <c:pt idx="59">
                  <c:v>2005</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2005</c:v>
                </c:pt>
                <c:pt idx="73">
                  <c:v>2005</c:v>
                </c:pt>
                <c:pt idx="74">
                  <c:v>2005</c:v>
                </c:pt>
                <c:pt idx="75">
                  <c:v>2005</c:v>
                </c:pt>
                <c:pt idx="76">
                  <c:v>2005</c:v>
                </c:pt>
                <c:pt idx="77">
                  <c:v>2005</c:v>
                </c:pt>
                <c:pt idx="78">
                  <c:v>2005</c:v>
                </c:pt>
                <c:pt idx="79">
                  <c:v>2005</c:v>
                </c:pt>
                <c:pt idx="80">
                  <c:v>2005</c:v>
                </c:pt>
                <c:pt idx="81">
                  <c:v>2005</c:v>
                </c:pt>
                <c:pt idx="82">
                  <c:v>2005</c:v>
                </c:pt>
                <c:pt idx="83">
                  <c:v>2005</c:v>
                </c:pt>
                <c:pt idx="84">
                  <c:v>2005</c:v>
                </c:pt>
                <c:pt idx="85">
                  <c:v>2005</c:v>
                </c:pt>
                <c:pt idx="86">
                  <c:v>2005</c:v>
                </c:pt>
                <c:pt idx="87">
                  <c:v>2005</c:v>
                </c:pt>
                <c:pt idx="88">
                  <c:v>2005</c:v>
                </c:pt>
                <c:pt idx="89">
                  <c:v>2005</c:v>
                </c:pt>
                <c:pt idx="90">
                  <c:v>2005</c:v>
                </c:pt>
                <c:pt idx="91">
                  <c:v>2005</c:v>
                </c:pt>
                <c:pt idx="92">
                  <c:v>2005</c:v>
                </c:pt>
                <c:pt idx="93">
                  <c:v>2005</c:v>
                </c:pt>
                <c:pt idx="94">
                  <c:v>2005</c:v>
                </c:pt>
                <c:pt idx="95">
                  <c:v>2005</c:v>
                </c:pt>
                <c:pt idx="96">
                  <c:v>2005</c:v>
                </c:pt>
                <c:pt idx="97">
                  <c:v>2005</c:v>
                </c:pt>
                <c:pt idx="98">
                  <c:v>2005</c:v>
                </c:pt>
                <c:pt idx="99">
                  <c:v>2005</c:v>
                </c:pt>
                <c:pt idx="100">
                  <c:v>2005</c:v>
                </c:pt>
                <c:pt idx="101">
                  <c:v>2005</c:v>
                </c:pt>
                <c:pt idx="102">
                  <c:v>2005</c:v>
                </c:pt>
                <c:pt idx="103">
                  <c:v>2005</c:v>
                </c:pt>
                <c:pt idx="104">
                  <c:v>2005</c:v>
                </c:pt>
                <c:pt idx="105">
                  <c:v>2006</c:v>
                </c:pt>
                <c:pt idx="106">
                  <c:v>2006</c:v>
                </c:pt>
                <c:pt idx="107">
                  <c:v>2006</c:v>
                </c:pt>
                <c:pt idx="108">
                  <c:v>2006</c:v>
                </c:pt>
                <c:pt idx="109">
                  <c:v>2006</c:v>
                </c:pt>
                <c:pt idx="110">
                  <c:v>2006</c:v>
                </c:pt>
                <c:pt idx="111">
                  <c:v>2006</c:v>
                </c:pt>
                <c:pt idx="112">
                  <c:v>2006</c:v>
                </c:pt>
                <c:pt idx="113">
                  <c:v>2006</c:v>
                </c:pt>
                <c:pt idx="114">
                  <c:v>2006</c:v>
                </c:pt>
                <c:pt idx="115">
                  <c:v>2006</c:v>
                </c:pt>
                <c:pt idx="116">
                  <c:v>2006</c:v>
                </c:pt>
                <c:pt idx="117">
                  <c:v>2006</c:v>
                </c:pt>
                <c:pt idx="118">
                  <c:v>2006</c:v>
                </c:pt>
                <c:pt idx="119">
                  <c:v>2006</c:v>
                </c:pt>
                <c:pt idx="120">
                  <c:v>2006</c:v>
                </c:pt>
                <c:pt idx="121">
                  <c:v>2006</c:v>
                </c:pt>
                <c:pt idx="122">
                  <c:v>2006</c:v>
                </c:pt>
                <c:pt idx="123">
                  <c:v>2006</c:v>
                </c:pt>
                <c:pt idx="124">
                  <c:v>2006</c:v>
                </c:pt>
                <c:pt idx="125">
                  <c:v>2006</c:v>
                </c:pt>
                <c:pt idx="126">
                  <c:v>2006</c:v>
                </c:pt>
                <c:pt idx="127">
                  <c:v>2006</c:v>
                </c:pt>
                <c:pt idx="128">
                  <c:v>2006</c:v>
                </c:pt>
                <c:pt idx="129">
                  <c:v>2006</c:v>
                </c:pt>
                <c:pt idx="130">
                  <c:v>2006</c:v>
                </c:pt>
                <c:pt idx="131">
                  <c:v>2006</c:v>
                </c:pt>
                <c:pt idx="132">
                  <c:v>2006</c:v>
                </c:pt>
                <c:pt idx="133">
                  <c:v>2006</c:v>
                </c:pt>
                <c:pt idx="134">
                  <c:v>2006</c:v>
                </c:pt>
                <c:pt idx="135">
                  <c:v>2006</c:v>
                </c:pt>
                <c:pt idx="136">
                  <c:v>2006</c:v>
                </c:pt>
                <c:pt idx="137">
                  <c:v>2006</c:v>
                </c:pt>
                <c:pt idx="138">
                  <c:v>2006</c:v>
                </c:pt>
                <c:pt idx="139">
                  <c:v>2006</c:v>
                </c:pt>
                <c:pt idx="140">
                  <c:v>2006</c:v>
                </c:pt>
                <c:pt idx="141">
                  <c:v>2006</c:v>
                </c:pt>
                <c:pt idx="142">
                  <c:v>2006</c:v>
                </c:pt>
                <c:pt idx="143">
                  <c:v>2006</c:v>
                </c:pt>
                <c:pt idx="144">
                  <c:v>2006</c:v>
                </c:pt>
                <c:pt idx="145">
                  <c:v>2006</c:v>
                </c:pt>
                <c:pt idx="146">
                  <c:v>2006</c:v>
                </c:pt>
                <c:pt idx="147">
                  <c:v>2006</c:v>
                </c:pt>
                <c:pt idx="148">
                  <c:v>2006</c:v>
                </c:pt>
                <c:pt idx="149">
                  <c:v>2006</c:v>
                </c:pt>
                <c:pt idx="150">
                  <c:v>2006</c:v>
                </c:pt>
                <c:pt idx="151">
                  <c:v>2006</c:v>
                </c:pt>
                <c:pt idx="152">
                  <c:v>2006</c:v>
                </c:pt>
                <c:pt idx="153">
                  <c:v>2006</c:v>
                </c:pt>
                <c:pt idx="154">
                  <c:v>2006</c:v>
                </c:pt>
                <c:pt idx="155">
                  <c:v>2006</c:v>
                </c:pt>
                <c:pt idx="156">
                  <c:v>2006</c:v>
                </c:pt>
                <c:pt idx="157">
                  <c:v>2007</c:v>
                </c:pt>
                <c:pt idx="158">
                  <c:v>2007</c:v>
                </c:pt>
                <c:pt idx="159">
                  <c:v>2007</c:v>
                </c:pt>
                <c:pt idx="160">
                  <c:v>2007</c:v>
                </c:pt>
                <c:pt idx="161">
                  <c:v>2007</c:v>
                </c:pt>
                <c:pt idx="162">
                  <c:v>2007</c:v>
                </c:pt>
                <c:pt idx="163">
                  <c:v>2007</c:v>
                </c:pt>
                <c:pt idx="164">
                  <c:v>2007</c:v>
                </c:pt>
                <c:pt idx="165">
                  <c:v>2007</c:v>
                </c:pt>
                <c:pt idx="166">
                  <c:v>2007</c:v>
                </c:pt>
                <c:pt idx="167">
                  <c:v>2007</c:v>
                </c:pt>
                <c:pt idx="168">
                  <c:v>2007</c:v>
                </c:pt>
                <c:pt idx="169">
                  <c:v>2007</c:v>
                </c:pt>
                <c:pt idx="170">
                  <c:v>2007</c:v>
                </c:pt>
                <c:pt idx="171">
                  <c:v>2007</c:v>
                </c:pt>
                <c:pt idx="172">
                  <c:v>2007</c:v>
                </c:pt>
                <c:pt idx="173">
                  <c:v>2007</c:v>
                </c:pt>
                <c:pt idx="174">
                  <c:v>2007</c:v>
                </c:pt>
                <c:pt idx="175">
                  <c:v>2007</c:v>
                </c:pt>
                <c:pt idx="176">
                  <c:v>2007</c:v>
                </c:pt>
                <c:pt idx="177">
                  <c:v>2007</c:v>
                </c:pt>
                <c:pt idx="178">
                  <c:v>2007</c:v>
                </c:pt>
                <c:pt idx="179">
                  <c:v>2007</c:v>
                </c:pt>
                <c:pt idx="180">
                  <c:v>2007</c:v>
                </c:pt>
                <c:pt idx="181">
                  <c:v>2007</c:v>
                </c:pt>
                <c:pt idx="182">
                  <c:v>2007</c:v>
                </c:pt>
                <c:pt idx="183">
                  <c:v>2007</c:v>
                </c:pt>
                <c:pt idx="184">
                  <c:v>2007</c:v>
                </c:pt>
                <c:pt idx="185">
                  <c:v>2007</c:v>
                </c:pt>
                <c:pt idx="186">
                  <c:v>2007</c:v>
                </c:pt>
                <c:pt idx="187">
                  <c:v>2007</c:v>
                </c:pt>
                <c:pt idx="188">
                  <c:v>2007</c:v>
                </c:pt>
                <c:pt idx="189">
                  <c:v>2007</c:v>
                </c:pt>
                <c:pt idx="190">
                  <c:v>2007</c:v>
                </c:pt>
                <c:pt idx="191">
                  <c:v>2007</c:v>
                </c:pt>
                <c:pt idx="192">
                  <c:v>2007</c:v>
                </c:pt>
                <c:pt idx="193">
                  <c:v>2007</c:v>
                </c:pt>
                <c:pt idx="194">
                  <c:v>2007</c:v>
                </c:pt>
                <c:pt idx="195">
                  <c:v>2007</c:v>
                </c:pt>
                <c:pt idx="196">
                  <c:v>2007</c:v>
                </c:pt>
                <c:pt idx="197">
                  <c:v>2007</c:v>
                </c:pt>
                <c:pt idx="198">
                  <c:v>2007</c:v>
                </c:pt>
                <c:pt idx="199">
                  <c:v>2007</c:v>
                </c:pt>
                <c:pt idx="200">
                  <c:v>2007</c:v>
                </c:pt>
                <c:pt idx="201">
                  <c:v>2007</c:v>
                </c:pt>
                <c:pt idx="202">
                  <c:v>2007</c:v>
                </c:pt>
                <c:pt idx="203">
                  <c:v>2007</c:v>
                </c:pt>
                <c:pt idx="204">
                  <c:v>2007</c:v>
                </c:pt>
                <c:pt idx="205">
                  <c:v>2007</c:v>
                </c:pt>
                <c:pt idx="206">
                  <c:v>2007</c:v>
                </c:pt>
                <c:pt idx="207">
                  <c:v>2007</c:v>
                </c:pt>
                <c:pt idx="208">
                  <c:v>2007</c:v>
                </c:pt>
                <c:pt idx="209">
                  <c:v>2008</c:v>
                </c:pt>
                <c:pt idx="210">
                  <c:v>2008</c:v>
                </c:pt>
                <c:pt idx="211">
                  <c:v>2008</c:v>
                </c:pt>
                <c:pt idx="212">
                  <c:v>2008</c:v>
                </c:pt>
                <c:pt idx="213">
                  <c:v>2008</c:v>
                </c:pt>
                <c:pt idx="214">
                  <c:v>2008</c:v>
                </c:pt>
                <c:pt idx="215">
                  <c:v>2008</c:v>
                </c:pt>
                <c:pt idx="216">
                  <c:v>2008</c:v>
                </c:pt>
                <c:pt idx="217">
                  <c:v>2008</c:v>
                </c:pt>
                <c:pt idx="218">
                  <c:v>2008</c:v>
                </c:pt>
                <c:pt idx="219">
                  <c:v>2008</c:v>
                </c:pt>
                <c:pt idx="220">
                  <c:v>2008</c:v>
                </c:pt>
                <c:pt idx="221">
                  <c:v>2008</c:v>
                </c:pt>
                <c:pt idx="222">
                  <c:v>2008</c:v>
                </c:pt>
                <c:pt idx="223">
                  <c:v>2008</c:v>
                </c:pt>
                <c:pt idx="224">
                  <c:v>2008</c:v>
                </c:pt>
                <c:pt idx="225">
                  <c:v>2008</c:v>
                </c:pt>
                <c:pt idx="226">
                  <c:v>2008</c:v>
                </c:pt>
                <c:pt idx="227">
                  <c:v>2008</c:v>
                </c:pt>
                <c:pt idx="228">
                  <c:v>2008</c:v>
                </c:pt>
                <c:pt idx="229">
                  <c:v>2008</c:v>
                </c:pt>
                <c:pt idx="230">
                  <c:v>2008</c:v>
                </c:pt>
                <c:pt idx="231">
                  <c:v>2008</c:v>
                </c:pt>
                <c:pt idx="232">
                  <c:v>2008</c:v>
                </c:pt>
                <c:pt idx="233">
                  <c:v>2008</c:v>
                </c:pt>
                <c:pt idx="234">
                  <c:v>2008</c:v>
                </c:pt>
                <c:pt idx="235">
                  <c:v>2008</c:v>
                </c:pt>
                <c:pt idx="236">
                  <c:v>2008</c:v>
                </c:pt>
                <c:pt idx="237">
                  <c:v>2008</c:v>
                </c:pt>
                <c:pt idx="238">
                  <c:v>2008</c:v>
                </c:pt>
                <c:pt idx="239">
                  <c:v>2008</c:v>
                </c:pt>
                <c:pt idx="240">
                  <c:v>2008</c:v>
                </c:pt>
                <c:pt idx="241">
                  <c:v>2008</c:v>
                </c:pt>
                <c:pt idx="242">
                  <c:v>2008</c:v>
                </c:pt>
                <c:pt idx="243">
                  <c:v>2008</c:v>
                </c:pt>
                <c:pt idx="244">
                  <c:v>2008</c:v>
                </c:pt>
                <c:pt idx="245">
                  <c:v>2008</c:v>
                </c:pt>
                <c:pt idx="246">
                  <c:v>2008</c:v>
                </c:pt>
                <c:pt idx="247">
                  <c:v>2008</c:v>
                </c:pt>
                <c:pt idx="248">
                  <c:v>2008</c:v>
                </c:pt>
                <c:pt idx="249">
                  <c:v>2008</c:v>
                </c:pt>
                <c:pt idx="250">
                  <c:v>2008</c:v>
                </c:pt>
                <c:pt idx="251">
                  <c:v>2008</c:v>
                </c:pt>
                <c:pt idx="252">
                  <c:v>2008</c:v>
                </c:pt>
                <c:pt idx="253">
                  <c:v>2008</c:v>
                </c:pt>
                <c:pt idx="254">
                  <c:v>2008</c:v>
                </c:pt>
                <c:pt idx="255">
                  <c:v>2008</c:v>
                </c:pt>
                <c:pt idx="256">
                  <c:v>2008</c:v>
                </c:pt>
                <c:pt idx="257">
                  <c:v>2008</c:v>
                </c:pt>
                <c:pt idx="258">
                  <c:v>2008</c:v>
                </c:pt>
                <c:pt idx="259">
                  <c:v>2008</c:v>
                </c:pt>
                <c:pt idx="260">
                  <c:v>2008</c:v>
                </c:pt>
                <c:pt idx="261">
                  <c:v>2009</c:v>
                </c:pt>
                <c:pt idx="262">
                  <c:v>2009</c:v>
                </c:pt>
                <c:pt idx="263">
                  <c:v>2009</c:v>
                </c:pt>
                <c:pt idx="264">
                  <c:v>2009</c:v>
                </c:pt>
                <c:pt idx="265">
                  <c:v>2009</c:v>
                </c:pt>
                <c:pt idx="266">
                  <c:v>2009</c:v>
                </c:pt>
                <c:pt idx="267">
                  <c:v>2009</c:v>
                </c:pt>
                <c:pt idx="268">
                  <c:v>2009</c:v>
                </c:pt>
                <c:pt idx="269">
                  <c:v>2009</c:v>
                </c:pt>
                <c:pt idx="270">
                  <c:v>2009</c:v>
                </c:pt>
                <c:pt idx="271">
                  <c:v>2009</c:v>
                </c:pt>
                <c:pt idx="272">
                  <c:v>2009</c:v>
                </c:pt>
                <c:pt idx="273">
                  <c:v>2009</c:v>
                </c:pt>
                <c:pt idx="274">
                  <c:v>2009</c:v>
                </c:pt>
                <c:pt idx="275">
                  <c:v>2009</c:v>
                </c:pt>
                <c:pt idx="276">
                  <c:v>2009</c:v>
                </c:pt>
                <c:pt idx="277">
                  <c:v>2009</c:v>
                </c:pt>
                <c:pt idx="278">
                  <c:v>2009</c:v>
                </c:pt>
                <c:pt idx="279">
                  <c:v>2009</c:v>
                </c:pt>
                <c:pt idx="280">
                  <c:v>2009</c:v>
                </c:pt>
                <c:pt idx="281">
                  <c:v>2009</c:v>
                </c:pt>
                <c:pt idx="282">
                  <c:v>2009</c:v>
                </c:pt>
                <c:pt idx="283">
                  <c:v>2009</c:v>
                </c:pt>
                <c:pt idx="284">
                  <c:v>2009</c:v>
                </c:pt>
                <c:pt idx="285">
                  <c:v>2009</c:v>
                </c:pt>
                <c:pt idx="286">
                  <c:v>2009</c:v>
                </c:pt>
                <c:pt idx="287">
                  <c:v>2009</c:v>
                </c:pt>
                <c:pt idx="288">
                  <c:v>2009</c:v>
                </c:pt>
                <c:pt idx="289">
                  <c:v>2009</c:v>
                </c:pt>
                <c:pt idx="290">
                  <c:v>2009</c:v>
                </c:pt>
                <c:pt idx="291">
                  <c:v>2009</c:v>
                </c:pt>
                <c:pt idx="292">
                  <c:v>2009</c:v>
                </c:pt>
                <c:pt idx="293">
                  <c:v>2009</c:v>
                </c:pt>
                <c:pt idx="294">
                  <c:v>2009</c:v>
                </c:pt>
                <c:pt idx="295">
                  <c:v>2009</c:v>
                </c:pt>
                <c:pt idx="296">
                  <c:v>2009</c:v>
                </c:pt>
                <c:pt idx="297">
                  <c:v>2009</c:v>
                </c:pt>
                <c:pt idx="298">
                  <c:v>2009</c:v>
                </c:pt>
                <c:pt idx="299">
                  <c:v>2009</c:v>
                </c:pt>
                <c:pt idx="300">
                  <c:v>2009</c:v>
                </c:pt>
                <c:pt idx="301">
                  <c:v>2009</c:v>
                </c:pt>
                <c:pt idx="302">
                  <c:v>2009</c:v>
                </c:pt>
                <c:pt idx="303">
                  <c:v>2009</c:v>
                </c:pt>
                <c:pt idx="304">
                  <c:v>2009</c:v>
                </c:pt>
                <c:pt idx="305">
                  <c:v>2009</c:v>
                </c:pt>
                <c:pt idx="306">
                  <c:v>2009</c:v>
                </c:pt>
                <c:pt idx="307">
                  <c:v>2009</c:v>
                </c:pt>
                <c:pt idx="308">
                  <c:v>2009</c:v>
                </c:pt>
                <c:pt idx="309">
                  <c:v>2009</c:v>
                </c:pt>
                <c:pt idx="310">
                  <c:v>2009</c:v>
                </c:pt>
                <c:pt idx="311">
                  <c:v>2009</c:v>
                </c:pt>
                <c:pt idx="312">
                  <c:v>2009</c:v>
                </c:pt>
                <c:pt idx="313">
                  <c:v>2009</c:v>
                </c:pt>
                <c:pt idx="314">
                  <c:v>2010</c:v>
                </c:pt>
                <c:pt idx="315">
                  <c:v>2010</c:v>
                </c:pt>
                <c:pt idx="316">
                  <c:v>2010</c:v>
                </c:pt>
                <c:pt idx="317">
                  <c:v>2010</c:v>
                </c:pt>
                <c:pt idx="318">
                  <c:v>2010</c:v>
                </c:pt>
                <c:pt idx="319">
                  <c:v>2010</c:v>
                </c:pt>
                <c:pt idx="320">
                  <c:v>2010</c:v>
                </c:pt>
                <c:pt idx="321">
                  <c:v>2010</c:v>
                </c:pt>
                <c:pt idx="322">
                  <c:v>2010</c:v>
                </c:pt>
                <c:pt idx="323">
                  <c:v>2010</c:v>
                </c:pt>
                <c:pt idx="324">
                  <c:v>2010</c:v>
                </c:pt>
                <c:pt idx="325">
                  <c:v>2010</c:v>
                </c:pt>
                <c:pt idx="326">
                  <c:v>2010</c:v>
                </c:pt>
                <c:pt idx="327">
                  <c:v>2010</c:v>
                </c:pt>
                <c:pt idx="328">
                  <c:v>2010</c:v>
                </c:pt>
                <c:pt idx="329">
                  <c:v>2010</c:v>
                </c:pt>
                <c:pt idx="330">
                  <c:v>2010</c:v>
                </c:pt>
                <c:pt idx="331">
                  <c:v>2010</c:v>
                </c:pt>
                <c:pt idx="332">
                  <c:v>2010</c:v>
                </c:pt>
                <c:pt idx="333">
                  <c:v>2010</c:v>
                </c:pt>
                <c:pt idx="334">
                  <c:v>2010</c:v>
                </c:pt>
                <c:pt idx="335">
                  <c:v>2010</c:v>
                </c:pt>
                <c:pt idx="336">
                  <c:v>2010</c:v>
                </c:pt>
                <c:pt idx="337">
                  <c:v>2010</c:v>
                </c:pt>
                <c:pt idx="338">
                  <c:v>2010</c:v>
                </c:pt>
                <c:pt idx="339">
                  <c:v>2010</c:v>
                </c:pt>
                <c:pt idx="340">
                  <c:v>2010</c:v>
                </c:pt>
                <c:pt idx="341">
                  <c:v>2010</c:v>
                </c:pt>
                <c:pt idx="342">
                  <c:v>2010</c:v>
                </c:pt>
                <c:pt idx="343">
                  <c:v>2010</c:v>
                </c:pt>
                <c:pt idx="344">
                  <c:v>2010</c:v>
                </c:pt>
                <c:pt idx="345">
                  <c:v>2010</c:v>
                </c:pt>
                <c:pt idx="346">
                  <c:v>2010</c:v>
                </c:pt>
                <c:pt idx="347">
                  <c:v>2010</c:v>
                </c:pt>
                <c:pt idx="348">
                  <c:v>2010</c:v>
                </c:pt>
                <c:pt idx="349">
                  <c:v>2010</c:v>
                </c:pt>
                <c:pt idx="350">
                  <c:v>2010</c:v>
                </c:pt>
                <c:pt idx="351">
                  <c:v>2010</c:v>
                </c:pt>
                <c:pt idx="352">
                  <c:v>2010</c:v>
                </c:pt>
                <c:pt idx="353">
                  <c:v>2010</c:v>
                </c:pt>
                <c:pt idx="354">
                  <c:v>2010</c:v>
                </c:pt>
                <c:pt idx="355">
                  <c:v>2010</c:v>
                </c:pt>
                <c:pt idx="356">
                  <c:v>2010</c:v>
                </c:pt>
                <c:pt idx="357">
                  <c:v>2010</c:v>
                </c:pt>
                <c:pt idx="358">
                  <c:v>2010</c:v>
                </c:pt>
                <c:pt idx="359">
                  <c:v>2010</c:v>
                </c:pt>
                <c:pt idx="360">
                  <c:v>2010</c:v>
                </c:pt>
                <c:pt idx="361">
                  <c:v>2010</c:v>
                </c:pt>
                <c:pt idx="362">
                  <c:v>2010</c:v>
                </c:pt>
                <c:pt idx="363">
                  <c:v>2010</c:v>
                </c:pt>
                <c:pt idx="364">
                  <c:v>2010</c:v>
                </c:pt>
                <c:pt idx="365">
                  <c:v>2010</c:v>
                </c:pt>
                <c:pt idx="366">
                  <c:v>2011</c:v>
                </c:pt>
                <c:pt idx="367">
                  <c:v>2011</c:v>
                </c:pt>
                <c:pt idx="368">
                  <c:v>2011</c:v>
                </c:pt>
                <c:pt idx="369">
                  <c:v>2011</c:v>
                </c:pt>
                <c:pt idx="370">
                  <c:v>2011</c:v>
                </c:pt>
                <c:pt idx="371">
                  <c:v>2011</c:v>
                </c:pt>
                <c:pt idx="372">
                  <c:v>2011</c:v>
                </c:pt>
                <c:pt idx="373">
                  <c:v>2011</c:v>
                </c:pt>
                <c:pt idx="374">
                  <c:v>2011</c:v>
                </c:pt>
                <c:pt idx="375">
                  <c:v>2011</c:v>
                </c:pt>
                <c:pt idx="376">
                  <c:v>2011</c:v>
                </c:pt>
                <c:pt idx="377">
                  <c:v>2011</c:v>
                </c:pt>
                <c:pt idx="378">
                  <c:v>2011</c:v>
                </c:pt>
                <c:pt idx="379">
                  <c:v>2011</c:v>
                </c:pt>
                <c:pt idx="380">
                  <c:v>2011</c:v>
                </c:pt>
                <c:pt idx="381">
                  <c:v>2011</c:v>
                </c:pt>
                <c:pt idx="382">
                  <c:v>2011</c:v>
                </c:pt>
                <c:pt idx="383">
                  <c:v>2011</c:v>
                </c:pt>
                <c:pt idx="384">
                  <c:v>2011</c:v>
                </c:pt>
                <c:pt idx="385">
                  <c:v>2011</c:v>
                </c:pt>
                <c:pt idx="386">
                  <c:v>2011</c:v>
                </c:pt>
                <c:pt idx="387">
                  <c:v>2011</c:v>
                </c:pt>
                <c:pt idx="388">
                  <c:v>2011</c:v>
                </c:pt>
                <c:pt idx="389">
                  <c:v>2011</c:v>
                </c:pt>
                <c:pt idx="390">
                  <c:v>2011</c:v>
                </c:pt>
                <c:pt idx="391">
                  <c:v>2011</c:v>
                </c:pt>
                <c:pt idx="392">
                  <c:v>2011</c:v>
                </c:pt>
                <c:pt idx="393">
                  <c:v>2011</c:v>
                </c:pt>
                <c:pt idx="394">
                  <c:v>2011</c:v>
                </c:pt>
                <c:pt idx="395">
                  <c:v>2011</c:v>
                </c:pt>
                <c:pt idx="396">
                  <c:v>2011</c:v>
                </c:pt>
                <c:pt idx="397">
                  <c:v>2011</c:v>
                </c:pt>
                <c:pt idx="398">
                  <c:v>2011</c:v>
                </c:pt>
                <c:pt idx="399">
                  <c:v>2011</c:v>
                </c:pt>
                <c:pt idx="400">
                  <c:v>2011</c:v>
                </c:pt>
                <c:pt idx="401">
                  <c:v>2011</c:v>
                </c:pt>
                <c:pt idx="402">
                  <c:v>2011</c:v>
                </c:pt>
                <c:pt idx="403">
                  <c:v>2011</c:v>
                </c:pt>
                <c:pt idx="404">
                  <c:v>2011</c:v>
                </c:pt>
                <c:pt idx="405">
                  <c:v>2011</c:v>
                </c:pt>
                <c:pt idx="406">
                  <c:v>2011</c:v>
                </c:pt>
                <c:pt idx="407">
                  <c:v>2011</c:v>
                </c:pt>
                <c:pt idx="408">
                  <c:v>2011</c:v>
                </c:pt>
                <c:pt idx="409">
                  <c:v>2011</c:v>
                </c:pt>
                <c:pt idx="410">
                  <c:v>2011</c:v>
                </c:pt>
                <c:pt idx="411">
                  <c:v>2011</c:v>
                </c:pt>
                <c:pt idx="412">
                  <c:v>2011</c:v>
                </c:pt>
                <c:pt idx="413">
                  <c:v>2011</c:v>
                </c:pt>
                <c:pt idx="414">
                  <c:v>2011</c:v>
                </c:pt>
                <c:pt idx="415">
                  <c:v>2011</c:v>
                </c:pt>
                <c:pt idx="416">
                  <c:v>2011</c:v>
                </c:pt>
                <c:pt idx="417">
                  <c:v>2011</c:v>
                </c:pt>
                <c:pt idx="418">
                  <c:v>2012</c:v>
                </c:pt>
                <c:pt idx="419">
                  <c:v>2012</c:v>
                </c:pt>
                <c:pt idx="420">
                  <c:v>2012</c:v>
                </c:pt>
                <c:pt idx="421">
                  <c:v>2012</c:v>
                </c:pt>
                <c:pt idx="422">
                  <c:v>2012</c:v>
                </c:pt>
                <c:pt idx="423">
                  <c:v>2012</c:v>
                </c:pt>
                <c:pt idx="424">
                  <c:v>2012</c:v>
                </c:pt>
                <c:pt idx="425">
                  <c:v>2012</c:v>
                </c:pt>
                <c:pt idx="426">
                  <c:v>2012</c:v>
                </c:pt>
                <c:pt idx="427">
                  <c:v>2012</c:v>
                </c:pt>
                <c:pt idx="428">
                  <c:v>2012</c:v>
                </c:pt>
                <c:pt idx="429">
                  <c:v>2012</c:v>
                </c:pt>
                <c:pt idx="430">
                  <c:v>2012</c:v>
                </c:pt>
                <c:pt idx="431">
                  <c:v>2012</c:v>
                </c:pt>
                <c:pt idx="432">
                  <c:v>2012</c:v>
                </c:pt>
                <c:pt idx="433">
                  <c:v>2012</c:v>
                </c:pt>
                <c:pt idx="434">
                  <c:v>2012</c:v>
                </c:pt>
                <c:pt idx="435">
                  <c:v>2012</c:v>
                </c:pt>
                <c:pt idx="436">
                  <c:v>2012</c:v>
                </c:pt>
                <c:pt idx="437">
                  <c:v>2012</c:v>
                </c:pt>
                <c:pt idx="438">
                  <c:v>2012</c:v>
                </c:pt>
                <c:pt idx="439">
                  <c:v>2012</c:v>
                </c:pt>
                <c:pt idx="440">
                  <c:v>2012</c:v>
                </c:pt>
                <c:pt idx="441">
                  <c:v>2012</c:v>
                </c:pt>
                <c:pt idx="442">
                  <c:v>2012</c:v>
                </c:pt>
                <c:pt idx="443">
                  <c:v>2012</c:v>
                </c:pt>
                <c:pt idx="444">
                  <c:v>2012</c:v>
                </c:pt>
                <c:pt idx="445">
                  <c:v>2012</c:v>
                </c:pt>
                <c:pt idx="446">
                  <c:v>2012</c:v>
                </c:pt>
                <c:pt idx="447">
                  <c:v>2012</c:v>
                </c:pt>
                <c:pt idx="448">
                  <c:v>2012</c:v>
                </c:pt>
                <c:pt idx="449">
                  <c:v>2012</c:v>
                </c:pt>
                <c:pt idx="450">
                  <c:v>2012</c:v>
                </c:pt>
                <c:pt idx="451">
                  <c:v>2012</c:v>
                </c:pt>
                <c:pt idx="452">
                  <c:v>2012</c:v>
                </c:pt>
                <c:pt idx="453">
                  <c:v>2012</c:v>
                </c:pt>
                <c:pt idx="454">
                  <c:v>2012</c:v>
                </c:pt>
                <c:pt idx="455">
                  <c:v>2012</c:v>
                </c:pt>
                <c:pt idx="456">
                  <c:v>2012</c:v>
                </c:pt>
                <c:pt idx="457">
                  <c:v>2012</c:v>
                </c:pt>
                <c:pt idx="458">
                  <c:v>2012</c:v>
                </c:pt>
                <c:pt idx="459">
                  <c:v>2012</c:v>
                </c:pt>
                <c:pt idx="460">
                  <c:v>2012</c:v>
                </c:pt>
                <c:pt idx="461">
                  <c:v>2012</c:v>
                </c:pt>
                <c:pt idx="462">
                  <c:v>2012</c:v>
                </c:pt>
                <c:pt idx="463">
                  <c:v>2012</c:v>
                </c:pt>
                <c:pt idx="464">
                  <c:v>2012</c:v>
                </c:pt>
                <c:pt idx="465">
                  <c:v>2012</c:v>
                </c:pt>
                <c:pt idx="466">
                  <c:v>2012</c:v>
                </c:pt>
                <c:pt idx="467">
                  <c:v>2012</c:v>
                </c:pt>
                <c:pt idx="468">
                  <c:v>2012</c:v>
                </c:pt>
                <c:pt idx="469">
                  <c:v>2012</c:v>
                </c:pt>
                <c:pt idx="470">
                  <c:v>2013</c:v>
                </c:pt>
                <c:pt idx="471">
                  <c:v>2013</c:v>
                </c:pt>
                <c:pt idx="472">
                  <c:v>2013</c:v>
                </c:pt>
                <c:pt idx="473">
                  <c:v>2013</c:v>
                </c:pt>
                <c:pt idx="474">
                  <c:v>2013</c:v>
                </c:pt>
                <c:pt idx="475">
                  <c:v>2013</c:v>
                </c:pt>
                <c:pt idx="476">
                  <c:v>2013</c:v>
                </c:pt>
                <c:pt idx="477">
                  <c:v>2013</c:v>
                </c:pt>
                <c:pt idx="478">
                  <c:v>2013</c:v>
                </c:pt>
                <c:pt idx="479">
                  <c:v>2013</c:v>
                </c:pt>
                <c:pt idx="480">
                  <c:v>2013</c:v>
                </c:pt>
                <c:pt idx="481">
                  <c:v>2013</c:v>
                </c:pt>
                <c:pt idx="482">
                  <c:v>2013</c:v>
                </c:pt>
                <c:pt idx="483">
                  <c:v>2013</c:v>
                </c:pt>
                <c:pt idx="484">
                  <c:v>2013</c:v>
                </c:pt>
                <c:pt idx="485">
                  <c:v>2013</c:v>
                </c:pt>
                <c:pt idx="486">
                  <c:v>2013</c:v>
                </c:pt>
                <c:pt idx="487">
                  <c:v>2013</c:v>
                </c:pt>
                <c:pt idx="488">
                  <c:v>2013</c:v>
                </c:pt>
                <c:pt idx="489">
                  <c:v>2013</c:v>
                </c:pt>
                <c:pt idx="490">
                  <c:v>2013</c:v>
                </c:pt>
                <c:pt idx="491">
                  <c:v>2013</c:v>
                </c:pt>
                <c:pt idx="492">
                  <c:v>2013</c:v>
                </c:pt>
                <c:pt idx="493">
                  <c:v>2013</c:v>
                </c:pt>
                <c:pt idx="494">
                  <c:v>2013</c:v>
                </c:pt>
                <c:pt idx="495">
                  <c:v>2013</c:v>
                </c:pt>
                <c:pt idx="496">
                  <c:v>2013</c:v>
                </c:pt>
                <c:pt idx="497">
                  <c:v>2013</c:v>
                </c:pt>
                <c:pt idx="498">
                  <c:v>2013</c:v>
                </c:pt>
                <c:pt idx="499">
                  <c:v>2013</c:v>
                </c:pt>
                <c:pt idx="500">
                  <c:v>2013</c:v>
                </c:pt>
                <c:pt idx="501">
                  <c:v>2013</c:v>
                </c:pt>
                <c:pt idx="502">
                  <c:v>2013</c:v>
                </c:pt>
                <c:pt idx="503">
                  <c:v>2013</c:v>
                </c:pt>
                <c:pt idx="504">
                  <c:v>2013</c:v>
                </c:pt>
                <c:pt idx="505">
                  <c:v>2013</c:v>
                </c:pt>
                <c:pt idx="506">
                  <c:v>2013</c:v>
                </c:pt>
                <c:pt idx="507">
                  <c:v>2013</c:v>
                </c:pt>
                <c:pt idx="508">
                  <c:v>2013</c:v>
                </c:pt>
                <c:pt idx="509">
                  <c:v>2013</c:v>
                </c:pt>
                <c:pt idx="510">
                  <c:v>2013</c:v>
                </c:pt>
                <c:pt idx="511">
                  <c:v>2013</c:v>
                </c:pt>
                <c:pt idx="512">
                  <c:v>2013</c:v>
                </c:pt>
                <c:pt idx="513">
                  <c:v>2013</c:v>
                </c:pt>
                <c:pt idx="514">
                  <c:v>2013</c:v>
                </c:pt>
                <c:pt idx="515">
                  <c:v>2013</c:v>
                </c:pt>
                <c:pt idx="516">
                  <c:v>2013</c:v>
                </c:pt>
                <c:pt idx="517">
                  <c:v>2013</c:v>
                </c:pt>
                <c:pt idx="518">
                  <c:v>2013</c:v>
                </c:pt>
                <c:pt idx="519">
                  <c:v>2013</c:v>
                </c:pt>
                <c:pt idx="520">
                  <c:v>2013</c:v>
                </c:pt>
                <c:pt idx="521">
                  <c:v>2013</c:v>
                </c:pt>
                <c:pt idx="522">
                  <c:v>2014</c:v>
                </c:pt>
                <c:pt idx="523">
                  <c:v>2014</c:v>
                </c:pt>
                <c:pt idx="524">
                  <c:v>2014</c:v>
                </c:pt>
                <c:pt idx="525">
                  <c:v>2014</c:v>
                </c:pt>
                <c:pt idx="526">
                  <c:v>2014</c:v>
                </c:pt>
                <c:pt idx="527">
                  <c:v>2014</c:v>
                </c:pt>
                <c:pt idx="528">
                  <c:v>2014</c:v>
                </c:pt>
                <c:pt idx="529">
                  <c:v>2014</c:v>
                </c:pt>
                <c:pt idx="530">
                  <c:v>2014</c:v>
                </c:pt>
                <c:pt idx="531">
                  <c:v>2014</c:v>
                </c:pt>
                <c:pt idx="532">
                  <c:v>2014</c:v>
                </c:pt>
                <c:pt idx="533">
                  <c:v>2014</c:v>
                </c:pt>
                <c:pt idx="534">
                  <c:v>2014</c:v>
                </c:pt>
                <c:pt idx="535">
                  <c:v>2014</c:v>
                </c:pt>
                <c:pt idx="536">
                  <c:v>2014</c:v>
                </c:pt>
                <c:pt idx="537">
                  <c:v>2014</c:v>
                </c:pt>
                <c:pt idx="538">
                  <c:v>2014</c:v>
                </c:pt>
                <c:pt idx="539">
                  <c:v>2014</c:v>
                </c:pt>
                <c:pt idx="540">
                  <c:v>2014</c:v>
                </c:pt>
                <c:pt idx="541">
                  <c:v>2014</c:v>
                </c:pt>
                <c:pt idx="542">
                  <c:v>2014</c:v>
                </c:pt>
                <c:pt idx="543">
                  <c:v>2014</c:v>
                </c:pt>
                <c:pt idx="544">
                  <c:v>2014</c:v>
                </c:pt>
                <c:pt idx="545">
                  <c:v>2014</c:v>
                </c:pt>
                <c:pt idx="546">
                  <c:v>2014</c:v>
                </c:pt>
                <c:pt idx="547">
                  <c:v>2014</c:v>
                </c:pt>
                <c:pt idx="548">
                  <c:v>2014</c:v>
                </c:pt>
                <c:pt idx="549">
                  <c:v>2014</c:v>
                </c:pt>
                <c:pt idx="550">
                  <c:v>2014</c:v>
                </c:pt>
                <c:pt idx="551">
                  <c:v>2014</c:v>
                </c:pt>
                <c:pt idx="552">
                  <c:v>2014</c:v>
                </c:pt>
                <c:pt idx="553">
                  <c:v>2014</c:v>
                </c:pt>
                <c:pt idx="554">
                  <c:v>2014</c:v>
                </c:pt>
                <c:pt idx="555">
                  <c:v>2014</c:v>
                </c:pt>
                <c:pt idx="556">
                  <c:v>2014</c:v>
                </c:pt>
                <c:pt idx="557">
                  <c:v>2014</c:v>
                </c:pt>
                <c:pt idx="558">
                  <c:v>2014</c:v>
                </c:pt>
                <c:pt idx="559">
                  <c:v>2014</c:v>
                </c:pt>
                <c:pt idx="560">
                  <c:v>2014</c:v>
                </c:pt>
                <c:pt idx="561">
                  <c:v>2014</c:v>
                </c:pt>
                <c:pt idx="562">
                  <c:v>2014</c:v>
                </c:pt>
                <c:pt idx="563">
                  <c:v>2014</c:v>
                </c:pt>
                <c:pt idx="564">
                  <c:v>2014</c:v>
                </c:pt>
                <c:pt idx="565">
                  <c:v>2014</c:v>
                </c:pt>
                <c:pt idx="566">
                  <c:v>2014</c:v>
                </c:pt>
                <c:pt idx="567">
                  <c:v>2014</c:v>
                </c:pt>
                <c:pt idx="568">
                  <c:v>2014</c:v>
                </c:pt>
                <c:pt idx="569">
                  <c:v>2014</c:v>
                </c:pt>
                <c:pt idx="570">
                  <c:v>2014</c:v>
                </c:pt>
                <c:pt idx="571">
                  <c:v>2014</c:v>
                </c:pt>
                <c:pt idx="572">
                  <c:v>2014</c:v>
                </c:pt>
                <c:pt idx="573">
                  <c:v>2014</c:v>
                </c:pt>
                <c:pt idx="574">
                  <c:v>2015</c:v>
                </c:pt>
                <c:pt idx="575">
                  <c:v>2015</c:v>
                </c:pt>
                <c:pt idx="576">
                  <c:v>2015</c:v>
                </c:pt>
                <c:pt idx="577">
                  <c:v>2015</c:v>
                </c:pt>
                <c:pt idx="578">
                  <c:v>2015</c:v>
                </c:pt>
                <c:pt idx="579">
                  <c:v>2015</c:v>
                </c:pt>
                <c:pt idx="580">
                  <c:v>2015</c:v>
                </c:pt>
                <c:pt idx="581">
                  <c:v>2015</c:v>
                </c:pt>
                <c:pt idx="582">
                  <c:v>2015</c:v>
                </c:pt>
                <c:pt idx="583">
                  <c:v>2015</c:v>
                </c:pt>
                <c:pt idx="584">
                  <c:v>2015</c:v>
                </c:pt>
                <c:pt idx="585">
                  <c:v>2015</c:v>
                </c:pt>
                <c:pt idx="586">
                  <c:v>2015</c:v>
                </c:pt>
                <c:pt idx="587">
                  <c:v>2015</c:v>
                </c:pt>
                <c:pt idx="588">
                  <c:v>2015</c:v>
                </c:pt>
                <c:pt idx="589">
                  <c:v>2015</c:v>
                </c:pt>
                <c:pt idx="590">
                  <c:v>2015</c:v>
                </c:pt>
                <c:pt idx="591">
                  <c:v>2015</c:v>
                </c:pt>
                <c:pt idx="592">
                  <c:v>2015</c:v>
                </c:pt>
                <c:pt idx="593">
                  <c:v>2015</c:v>
                </c:pt>
                <c:pt idx="594">
                  <c:v>2015</c:v>
                </c:pt>
                <c:pt idx="595">
                  <c:v>2015</c:v>
                </c:pt>
                <c:pt idx="596">
                  <c:v>2015</c:v>
                </c:pt>
                <c:pt idx="597">
                  <c:v>2015</c:v>
                </c:pt>
                <c:pt idx="598">
                  <c:v>2015</c:v>
                </c:pt>
                <c:pt idx="599">
                  <c:v>2015</c:v>
                </c:pt>
                <c:pt idx="600">
                  <c:v>2015</c:v>
                </c:pt>
                <c:pt idx="601">
                  <c:v>2015</c:v>
                </c:pt>
                <c:pt idx="602">
                  <c:v>2015</c:v>
                </c:pt>
                <c:pt idx="603">
                  <c:v>2015</c:v>
                </c:pt>
                <c:pt idx="604">
                  <c:v>2015</c:v>
                </c:pt>
                <c:pt idx="605">
                  <c:v>2015</c:v>
                </c:pt>
                <c:pt idx="606">
                  <c:v>2015</c:v>
                </c:pt>
                <c:pt idx="607">
                  <c:v>2015</c:v>
                </c:pt>
                <c:pt idx="608">
                  <c:v>2015</c:v>
                </c:pt>
                <c:pt idx="609">
                  <c:v>2015</c:v>
                </c:pt>
                <c:pt idx="610">
                  <c:v>2015</c:v>
                </c:pt>
                <c:pt idx="611">
                  <c:v>2015</c:v>
                </c:pt>
                <c:pt idx="612">
                  <c:v>2015</c:v>
                </c:pt>
                <c:pt idx="613">
                  <c:v>2015</c:v>
                </c:pt>
                <c:pt idx="614">
                  <c:v>2015</c:v>
                </c:pt>
                <c:pt idx="615">
                  <c:v>2015</c:v>
                </c:pt>
                <c:pt idx="616">
                  <c:v>2015</c:v>
                </c:pt>
                <c:pt idx="617">
                  <c:v>2015</c:v>
                </c:pt>
                <c:pt idx="618">
                  <c:v>2015</c:v>
                </c:pt>
                <c:pt idx="619">
                  <c:v>2015</c:v>
                </c:pt>
                <c:pt idx="620">
                  <c:v>2015</c:v>
                </c:pt>
                <c:pt idx="621">
                  <c:v>2015</c:v>
                </c:pt>
                <c:pt idx="622">
                  <c:v>2015</c:v>
                </c:pt>
                <c:pt idx="623">
                  <c:v>2015</c:v>
                </c:pt>
                <c:pt idx="624">
                  <c:v>2015</c:v>
                </c:pt>
                <c:pt idx="625">
                  <c:v>2015</c:v>
                </c:pt>
                <c:pt idx="626">
                  <c:v>2015</c:v>
                </c:pt>
                <c:pt idx="627">
                  <c:v>2016</c:v>
                </c:pt>
                <c:pt idx="628">
                  <c:v>2016</c:v>
                </c:pt>
                <c:pt idx="629">
                  <c:v>2016</c:v>
                </c:pt>
                <c:pt idx="630">
                  <c:v>2016</c:v>
                </c:pt>
                <c:pt idx="631">
                  <c:v>2016</c:v>
                </c:pt>
                <c:pt idx="632">
                  <c:v>2016</c:v>
                </c:pt>
                <c:pt idx="633">
                  <c:v>2016</c:v>
                </c:pt>
                <c:pt idx="634">
                  <c:v>2016</c:v>
                </c:pt>
                <c:pt idx="635">
                  <c:v>2016</c:v>
                </c:pt>
                <c:pt idx="636">
                  <c:v>2016</c:v>
                </c:pt>
                <c:pt idx="637">
                  <c:v>2016</c:v>
                </c:pt>
                <c:pt idx="638">
                  <c:v>2016</c:v>
                </c:pt>
                <c:pt idx="639">
                  <c:v>2016</c:v>
                </c:pt>
                <c:pt idx="640">
                  <c:v>2016</c:v>
                </c:pt>
                <c:pt idx="641">
                  <c:v>2016</c:v>
                </c:pt>
                <c:pt idx="642">
                  <c:v>2016</c:v>
                </c:pt>
                <c:pt idx="643">
                  <c:v>2016</c:v>
                </c:pt>
                <c:pt idx="644">
                  <c:v>2016</c:v>
                </c:pt>
                <c:pt idx="645">
                  <c:v>2016</c:v>
                </c:pt>
                <c:pt idx="646">
                  <c:v>2016</c:v>
                </c:pt>
                <c:pt idx="647">
                  <c:v>2016</c:v>
                </c:pt>
                <c:pt idx="648">
                  <c:v>2016</c:v>
                </c:pt>
                <c:pt idx="649">
                  <c:v>2016</c:v>
                </c:pt>
                <c:pt idx="650">
                  <c:v>2016</c:v>
                </c:pt>
                <c:pt idx="651">
                  <c:v>2016</c:v>
                </c:pt>
                <c:pt idx="652">
                  <c:v>2016</c:v>
                </c:pt>
                <c:pt idx="653">
                  <c:v>2016</c:v>
                </c:pt>
                <c:pt idx="654">
                  <c:v>2016</c:v>
                </c:pt>
                <c:pt idx="655">
                  <c:v>2016</c:v>
                </c:pt>
                <c:pt idx="656">
                  <c:v>2016</c:v>
                </c:pt>
                <c:pt idx="657">
                  <c:v>2016</c:v>
                </c:pt>
                <c:pt idx="658">
                  <c:v>2016</c:v>
                </c:pt>
                <c:pt idx="659">
                  <c:v>2016</c:v>
                </c:pt>
                <c:pt idx="660">
                  <c:v>2016</c:v>
                </c:pt>
                <c:pt idx="661">
                  <c:v>2016</c:v>
                </c:pt>
                <c:pt idx="662">
                  <c:v>2016</c:v>
                </c:pt>
                <c:pt idx="663">
                  <c:v>2016</c:v>
                </c:pt>
                <c:pt idx="664">
                  <c:v>2016</c:v>
                </c:pt>
                <c:pt idx="665">
                  <c:v>2016</c:v>
                </c:pt>
                <c:pt idx="666">
                  <c:v>2016</c:v>
                </c:pt>
                <c:pt idx="667">
                  <c:v>2016</c:v>
                </c:pt>
                <c:pt idx="668">
                  <c:v>2016</c:v>
                </c:pt>
                <c:pt idx="669">
                  <c:v>2016</c:v>
                </c:pt>
                <c:pt idx="670">
                  <c:v>2016</c:v>
                </c:pt>
                <c:pt idx="671">
                  <c:v>2016</c:v>
                </c:pt>
                <c:pt idx="672">
                  <c:v>2016</c:v>
                </c:pt>
                <c:pt idx="673">
                  <c:v>2016</c:v>
                </c:pt>
                <c:pt idx="674">
                  <c:v>2016</c:v>
                </c:pt>
                <c:pt idx="675">
                  <c:v>2016</c:v>
                </c:pt>
                <c:pt idx="676">
                  <c:v>2016</c:v>
                </c:pt>
                <c:pt idx="677">
                  <c:v>2016</c:v>
                </c:pt>
                <c:pt idx="678">
                  <c:v>2016</c:v>
                </c:pt>
                <c:pt idx="679">
                  <c:v>2017</c:v>
                </c:pt>
                <c:pt idx="680">
                  <c:v>2017</c:v>
                </c:pt>
                <c:pt idx="681">
                  <c:v>2017</c:v>
                </c:pt>
                <c:pt idx="682">
                  <c:v>2017</c:v>
                </c:pt>
                <c:pt idx="683">
                  <c:v>2017</c:v>
                </c:pt>
                <c:pt idx="684">
                  <c:v>2017</c:v>
                </c:pt>
                <c:pt idx="685">
                  <c:v>2017</c:v>
                </c:pt>
                <c:pt idx="686">
                  <c:v>2017</c:v>
                </c:pt>
                <c:pt idx="687">
                  <c:v>2017</c:v>
                </c:pt>
                <c:pt idx="688">
                  <c:v>2017</c:v>
                </c:pt>
                <c:pt idx="689">
                  <c:v>2017</c:v>
                </c:pt>
                <c:pt idx="690">
                  <c:v>2017</c:v>
                </c:pt>
                <c:pt idx="691">
                  <c:v>2017</c:v>
                </c:pt>
                <c:pt idx="692">
                  <c:v>2017</c:v>
                </c:pt>
                <c:pt idx="693">
                  <c:v>2017</c:v>
                </c:pt>
                <c:pt idx="694">
                  <c:v>2017</c:v>
                </c:pt>
                <c:pt idx="695">
                  <c:v>2017</c:v>
                </c:pt>
                <c:pt idx="696">
                  <c:v>2017</c:v>
                </c:pt>
                <c:pt idx="697">
                  <c:v>2017</c:v>
                </c:pt>
                <c:pt idx="698">
                  <c:v>2017</c:v>
                </c:pt>
                <c:pt idx="699">
                  <c:v>2017</c:v>
                </c:pt>
                <c:pt idx="700">
                  <c:v>2017</c:v>
                </c:pt>
                <c:pt idx="701">
                  <c:v>2017</c:v>
                </c:pt>
                <c:pt idx="702">
                  <c:v>2017</c:v>
                </c:pt>
                <c:pt idx="703">
                  <c:v>2017</c:v>
                </c:pt>
                <c:pt idx="704">
                  <c:v>2017</c:v>
                </c:pt>
                <c:pt idx="705">
                  <c:v>2017</c:v>
                </c:pt>
                <c:pt idx="706">
                  <c:v>2017</c:v>
                </c:pt>
                <c:pt idx="707">
                  <c:v>2017</c:v>
                </c:pt>
                <c:pt idx="708">
                  <c:v>2017</c:v>
                </c:pt>
                <c:pt idx="709">
                  <c:v>2017</c:v>
                </c:pt>
                <c:pt idx="710">
                  <c:v>2017</c:v>
                </c:pt>
                <c:pt idx="711">
                  <c:v>2017</c:v>
                </c:pt>
                <c:pt idx="712">
                  <c:v>2017</c:v>
                </c:pt>
                <c:pt idx="713">
                  <c:v>2017</c:v>
                </c:pt>
                <c:pt idx="714">
                  <c:v>2017</c:v>
                </c:pt>
                <c:pt idx="715">
                  <c:v>2017</c:v>
                </c:pt>
                <c:pt idx="716">
                  <c:v>2017</c:v>
                </c:pt>
                <c:pt idx="717">
                  <c:v>2017</c:v>
                </c:pt>
                <c:pt idx="718">
                  <c:v>2017</c:v>
                </c:pt>
                <c:pt idx="719">
                  <c:v>2017</c:v>
                </c:pt>
                <c:pt idx="720">
                  <c:v>2017</c:v>
                </c:pt>
                <c:pt idx="721">
                  <c:v>2017</c:v>
                </c:pt>
                <c:pt idx="722">
                  <c:v>2017</c:v>
                </c:pt>
                <c:pt idx="723">
                  <c:v>2017</c:v>
                </c:pt>
                <c:pt idx="724">
                  <c:v>2017</c:v>
                </c:pt>
                <c:pt idx="725">
                  <c:v>2017</c:v>
                </c:pt>
                <c:pt idx="726">
                  <c:v>2017</c:v>
                </c:pt>
                <c:pt idx="727">
                  <c:v>2017</c:v>
                </c:pt>
                <c:pt idx="728">
                  <c:v>2017</c:v>
                </c:pt>
                <c:pt idx="729">
                  <c:v>2017</c:v>
                </c:pt>
                <c:pt idx="730">
                  <c:v>2017</c:v>
                </c:pt>
                <c:pt idx="731">
                  <c:v>2018</c:v>
                </c:pt>
                <c:pt idx="732">
                  <c:v>2018</c:v>
                </c:pt>
                <c:pt idx="733">
                  <c:v>2018</c:v>
                </c:pt>
                <c:pt idx="734">
                  <c:v>2018</c:v>
                </c:pt>
                <c:pt idx="735">
                  <c:v>2018</c:v>
                </c:pt>
                <c:pt idx="736">
                  <c:v>2018</c:v>
                </c:pt>
                <c:pt idx="737">
                  <c:v>2018</c:v>
                </c:pt>
                <c:pt idx="738">
                  <c:v>2018</c:v>
                </c:pt>
                <c:pt idx="739">
                  <c:v>2018</c:v>
                </c:pt>
                <c:pt idx="740">
                  <c:v>2018</c:v>
                </c:pt>
                <c:pt idx="741">
                  <c:v>2018</c:v>
                </c:pt>
                <c:pt idx="742">
                  <c:v>2018</c:v>
                </c:pt>
                <c:pt idx="743">
                  <c:v>2018</c:v>
                </c:pt>
                <c:pt idx="744">
                  <c:v>2018</c:v>
                </c:pt>
                <c:pt idx="745">
                  <c:v>2018</c:v>
                </c:pt>
                <c:pt idx="746">
                  <c:v>2018</c:v>
                </c:pt>
                <c:pt idx="747">
                  <c:v>2018</c:v>
                </c:pt>
                <c:pt idx="748">
                  <c:v>2018</c:v>
                </c:pt>
                <c:pt idx="749">
                  <c:v>2018</c:v>
                </c:pt>
                <c:pt idx="750">
                  <c:v>2018</c:v>
                </c:pt>
                <c:pt idx="751">
                  <c:v>2018</c:v>
                </c:pt>
                <c:pt idx="752">
                  <c:v>2018</c:v>
                </c:pt>
                <c:pt idx="753">
                  <c:v>2018</c:v>
                </c:pt>
                <c:pt idx="754">
                  <c:v>2018</c:v>
                </c:pt>
                <c:pt idx="755">
                  <c:v>2018</c:v>
                </c:pt>
                <c:pt idx="756">
                  <c:v>2018</c:v>
                </c:pt>
                <c:pt idx="757">
                  <c:v>2018</c:v>
                </c:pt>
                <c:pt idx="758">
                  <c:v>2018</c:v>
                </c:pt>
                <c:pt idx="759">
                  <c:v>2018</c:v>
                </c:pt>
                <c:pt idx="760">
                  <c:v>2018</c:v>
                </c:pt>
                <c:pt idx="761">
                  <c:v>2018</c:v>
                </c:pt>
                <c:pt idx="762">
                  <c:v>2018</c:v>
                </c:pt>
                <c:pt idx="763">
                  <c:v>2018</c:v>
                </c:pt>
                <c:pt idx="764">
                  <c:v>2018</c:v>
                </c:pt>
                <c:pt idx="765">
                  <c:v>2018</c:v>
                </c:pt>
                <c:pt idx="766">
                  <c:v>2018</c:v>
                </c:pt>
                <c:pt idx="767">
                  <c:v>2018</c:v>
                </c:pt>
                <c:pt idx="768">
                  <c:v>2018</c:v>
                </c:pt>
                <c:pt idx="769">
                  <c:v>2018</c:v>
                </c:pt>
                <c:pt idx="770">
                  <c:v>2018</c:v>
                </c:pt>
                <c:pt idx="771">
                  <c:v>2018</c:v>
                </c:pt>
                <c:pt idx="772">
                  <c:v>2018</c:v>
                </c:pt>
                <c:pt idx="773">
                  <c:v>2018</c:v>
                </c:pt>
                <c:pt idx="774">
                  <c:v>2018</c:v>
                </c:pt>
                <c:pt idx="775">
                  <c:v>2018</c:v>
                </c:pt>
                <c:pt idx="776">
                  <c:v>2018</c:v>
                </c:pt>
                <c:pt idx="777">
                  <c:v>2018</c:v>
                </c:pt>
                <c:pt idx="778">
                  <c:v>2018</c:v>
                </c:pt>
                <c:pt idx="779">
                  <c:v>2018</c:v>
                </c:pt>
                <c:pt idx="780">
                  <c:v>2018</c:v>
                </c:pt>
                <c:pt idx="781">
                  <c:v>2018</c:v>
                </c:pt>
                <c:pt idx="782">
                  <c:v>2018</c:v>
                </c:pt>
                <c:pt idx="783">
                  <c:v>2019</c:v>
                </c:pt>
                <c:pt idx="784">
                  <c:v>2019</c:v>
                </c:pt>
                <c:pt idx="785">
                  <c:v>2019</c:v>
                </c:pt>
                <c:pt idx="786">
                  <c:v>2019</c:v>
                </c:pt>
                <c:pt idx="787">
                  <c:v>2019</c:v>
                </c:pt>
                <c:pt idx="788">
                  <c:v>2019</c:v>
                </c:pt>
                <c:pt idx="789">
                  <c:v>2019</c:v>
                </c:pt>
                <c:pt idx="790">
                  <c:v>2019</c:v>
                </c:pt>
                <c:pt idx="791">
                  <c:v>2019</c:v>
                </c:pt>
                <c:pt idx="792">
                  <c:v>2019</c:v>
                </c:pt>
                <c:pt idx="793">
                  <c:v>2019</c:v>
                </c:pt>
                <c:pt idx="794">
                  <c:v>2019</c:v>
                </c:pt>
                <c:pt idx="795">
                  <c:v>2019</c:v>
                </c:pt>
                <c:pt idx="796">
                  <c:v>2019</c:v>
                </c:pt>
                <c:pt idx="797">
                  <c:v>2019</c:v>
                </c:pt>
                <c:pt idx="798">
                  <c:v>2019</c:v>
                </c:pt>
                <c:pt idx="799">
                  <c:v>2019</c:v>
                </c:pt>
                <c:pt idx="800">
                  <c:v>2019</c:v>
                </c:pt>
                <c:pt idx="801">
                  <c:v>2019</c:v>
                </c:pt>
                <c:pt idx="802">
                  <c:v>2019</c:v>
                </c:pt>
                <c:pt idx="803">
                  <c:v>2019</c:v>
                </c:pt>
                <c:pt idx="804">
                  <c:v>2019</c:v>
                </c:pt>
                <c:pt idx="805">
                  <c:v>2019</c:v>
                </c:pt>
                <c:pt idx="806">
                  <c:v>2019</c:v>
                </c:pt>
                <c:pt idx="807">
                  <c:v>2019</c:v>
                </c:pt>
                <c:pt idx="808">
                  <c:v>2019</c:v>
                </c:pt>
                <c:pt idx="809">
                  <c:v>2019</c:v>
                </c:pt>
                <c:pt idx="810">
                  <c:v>2019</c:v>
                </c:pt>
                <c:pt idx="811">
                  <c:v>2019</c:v>
                </c:pt>
                <c:pt idx="812">
                  <c:v>2019</c:v>
                </c:pt>
                <c:pt idx="813">
                  <c:v>2019</c:v>
                </c:pt>
                <c:pt idx="814">
                  <c:v>2019</c:v>
                </c:pt>
                <c:pt idx="815">
                  <c:v>2019</c:v>
                </c:pt>
                <c:pt idx="816">
                  <c:v>2019</c:v>
                </c:pt>
                <c:pt idx="817">
                  <c:v>2019</c:v>
                </c:pt>
                <c:pt idx="818">
                  <c:v>2019</c:v>
                </c:pt>
                <c:pt idx="819">
                  <c:v>2019</c:v>
                </c:pt>
                <c:pt idx="820">
                  <c:v>2019</c:v>
                </c:pt>
                <c:pt idx="821">
                  <c:v>2019</c:v>
                </c:pt>
                <c:pt idx="822">
                  <c:v>2019</c:v>
                </c:pt>
                <c:pt idx="823">
                  <c:v>2019</c:v>
                </c:pt>
                <c:pt idx="824">
                  <c:v>2019</c:v>
                </c:pt>
                <c:pt idx="825">
                  <c:v>2019</c:v>
                </c:pt>
                <c:pt idx="826">
                  <c:v>2019</c:v>
                </c:pt>
                <c:pt idx="827">
                  <c:v>2019</c:v>
                </c:pt>
                <c:pt idx="828">
                  <c:v>2019</c:v>
                </c:pt>
                <c:pt idx="829">
                  <c:v>2019</c:v>
                </c:pt>
                <c:pt idx="830">
                  <c:v>2019</c:v>
                </c:pt>
                <c:pt idx="831">
                  <c:v>2019</c:v>
                </c:pt>
                <c:pt idx="832">
                  <c:v>2019</c:v>
                </c:pt>
                <c:pt idx="833">
                  <c:v>2019</c:v>
                </c:pt>
                <c:pt idx="834">
                  <c:v>2019</c:v>
                </c:pt>
                <c:pt idx="835">
                  <c:v>2020</c:v>
                </c:pt>
                <c:pt idx="836">
                  <c:v>2020</c:v>
                </c:pt>
                <c:pt idx="837">
                  <c:v>2020</c:v>
                </c:pt>
                <c:pt idx="838">
                  <c:v>2020</c:v>
                </c:pt>
                <c:pt idx="839">
                  <c:v>2020</c:v>
                </c:pt>
                <c:pt idx="840">
                  <c:v>2020</c:v>
                </c:pt>
                <c:pt idx="841">
                  <c:v>2020</c:v>
                </c:pt>
                <c:pt idx="842">
                  <c:v>2020</c:v>
                </c:pt>
                <c:pt idx="843">
                  <c:v>2020</c:v>
                </c:pt>
                <c:pt idx="844">
                  <c:v>2020</c:v>
                </c:pt>
                <c:pt idx="845">
                  <c:v>2020</c:v>
                </c:pt>
                <c:pt idx="846">
                  <c:v>2020</c:v>
                </c:pt>
                <c:pt idx="847">
                  <c:v>2020</c:v>
                </c:pt>
                <c:pt idx="848">
                  <c:v>2020</c:v>
                </c:pt>
                <c:pt idx="849">
                  <c:v>2020</c:v>
                </c:pt>
                <c:pt idx="850">
                  <c:v>2020</c:v>
                </c:pt>
                <c:pt idx="851">
                  <c:v>2020</c:v>
                </c:pt>
                <c:pt idx="852">
                  <c:v>2020</c:v>
                </c:pt>
                <c:pt idx="853">
                  <c:v>2020</c:v>
                </c:pt>
                <c:pt idx="854">
                  <c:v>2020</c:v>
                </c:pt>
                <c:pt idx="855">
                  <c:v>2020</c:v>
                </c:pt>
                <c:pt idx="856">
                  <c:v>2020</c:v>
                </c:pt>
                <c:pt idx="857">
                  <c:v>2020</c:v>
                </c:pt>
                <c:pt idx="858">
                  <c:v>2020</c:v>
                </c:pt>
                <c:pt idx="859">
                  <c:v>2020</c:v>
                </c:pt>
                <c:pt idx="860">
                  <c:v>2020</c:v>
                </c:pt>
                <c:pt idx="861">
                  <c:v>2020</c:v>
                </c:pt>
                <c:pt idx="862">
                  <c:v>2020</c:v>
                </c:pt>
                <c:pt idx="863">
                  <c:v>2020</c:v>
                </c:pt>
                <c:pt idx="864">
                  <c:v>2020</c:v>
                </c:pt>
                <c:pt idx="865">
                  <c:v>2020</c:v>
                </c:pt>
                <c:pt idx="866">
                  <c:v>2020</c:v>
                </c:pt>
                <c:pt idx="867">
                  <c:v>2020</c:v>
                </c:pt>
                <c:pt idx="868">
                  <c:v>2020</c:v>
                </c:pt>
                <c:pt idx="869">
                  <c:v>2020</c:v>
                </c:pt>
                <c:pt idx="870">
                  <c:v>2020</c:v>
                </c:pt>
                <c:pt idx="871">
                  <c:v>2020</c:v>
                </c:pt>
                <c:pt idx="872">
                  <c:v>2020</c:v>
                </c:pt>
                <c:pt idx="873">
                  <c:v>2020</c:v>
                </c:pt>
                <c:pt idx="874">
                  <c:v>2020</c:v>
                </c:pt>
                <c:pt idx="875">
                  <c:v>2020</c:v>
                </c:pt>
                <c:pt idx="876">
                  <c:v>2020</c:v>
                </c:pt>
                <c:pt idx="877">
                  <c:v>2020</c:v>
                </c:pt>
                <c:pt idx="878">
                  <c:v>2020</c:v>
                </c:pt>
                <c:pt idx="879">
                  <c:v>2020</c:v>
                </c:pt>
                <c:pt idx="880">
                  <c:v>2020</c:v>
                </c:pt>
                <c:pt idx="881">
                  <c:v>2020</c:v>
                </c:pt>
                <c:pt idx="882">
                  <c:v>2020</c:v>
                </c:pt>
                <c:pt idx="883">
                  <c:v>2020</c:v>
                </c:pt>
                <c:pt idx="884">
                  <c:v>2020</c:v>
                </c:pt>
                <c:pt idx="885">
                  <c:v>2020</c:v>
                </c:pt>
                <c:pt idx="886">
                  <c:v>2020</c:v>
                </c:pt>
                <c:pt idx="887">
                  <c:v>2020</c:v>
                </c:pt>
                <c:pt idx="888">
                  <c:v>2021</c:v>
                </c:pt>
                <c:pt idx="889">
                  <c:v>2021</c:v>
                </c:pt>
                <c:pt idx="890">
                  <c:v>2021</c:v>
                </c:pt>
                <c:pt idx="891">
                  <c:v>2021</c:v>
                </c:pt>
                <c:pt idx="892">
                  <c:v>2021</c:v>
                </c:pt>
                <c:pt idx="893">
                  <c:v>2021</c:v>
                </c:pt>
                <c:pt idx="894">
                  <c:v>2021</c:v>
                </c:pt>
                <c:pt idx="895">
                  <c:v>2021</c:v>
                </c:pt>
                <c:pt idx="896">
                  <c:v>2021</c:v>
                </c:pt>
                <c:pt idx="897">
                  <c:v>2021</c:v>
                </c:pt>
                <c:pt idx="898">
                  <c:v>2021</c:v>
                </c:pt>
                <c:pt idx="899">
                  <c:v>2021</c:v>
                </c:pt>
                <c:pt idx="900">
                  <c:v>2021</c:v>
                </c:pt>
                <c:pt idx="901">
                  <c:v>2021</c:v>
                </c:pt>
                <c:pt idx="902">
                  <c:v>2021</c:v>
                </c:pt>
                <c:pt idx="903">
                  <c:v>2021</c:v>
                </c:pt>
                <c:pt idx="904">
                  <c:v>2021</c:v>
                </c:pt>
                <c:pt idx="905">
                  <c:v>2021</c:v>
                </c:pt>
                <c:pt idx="906">
                  <c:v>2021</c:v>
                </c:pt>
                <c:pt idx="907">
                  <c:v>2021</c:v>
                </c:pt>
                <c:pt idx="908">
                  <c:v>2021</c:v>
                </c:pt>
                <c:pt idx="909">
                  <c:v>2021</c:v>
                </c:pt>
                <c:pt idx="910">
                  <c:v>2021</c:v>
                </c:pt>
                <c:pt idx="911">
                  <c:v>2021</c:v>
                </c:pt>
                <c:pt idx="912">
                  <c:v>2021</c:v>
                </c:pt>
                <c:pt idx="913">
                  <c:v>2021</c:v>
                </c:pt>
                <c:pt idx="914">
                  <c:v>2021</c:v>
                </c:pt>
                <c:pt idx="915">
                  <c:v>2021</c:v>
                </c:pt>
                <c:pt idx="916">
                  <c:v>2021</c:v>
                </c:pt>
                <c:pt idx="917">
                  <c:v>2021</c:v>
                </c:pt>
                <c:pt idx="918">
                  <c:v>2021</c:v>
                </c:pt>
                <c:pt idx="919">
                  <c:v>2021</c:v>
                </c:pt>
                <c:pt idx="920">
                  <c:v>2021</c:v>
                </c:pt>
                <c:pt idx="921">
                  <c:v>2021</c:v>
                </c:pt>
                <c:pt idx="922">
                  <c:v>2021</c:v>
                </c:pt>
                <c:pt idx="923">
                  <c:v>2021</c:v>
                </c:pt>
                <c:pt idx="924">
                  <c:v>2021</c:v>
                </c:pt>
                <c:pt idx="925">
                  <c:v>2021</c:v>
                </c:pt>
                <c:pt idx="926">
                  <c:v>2021</c:v>
                </c:pt>
                <c:pt idx="927">
                  <c:v>2021</c:v>
                </c:pt>
                <c:pt idx="928">
                  <c:v>2021</c:v>
                </c:pt>
                <c:pt idx="929">
                  <c:v>2021</c:v>
                </c:pt>
                <c:pt idx="930">
                  <c:v>2021</c:v>
                </c:pt>
                <c:pt idx="931">
                  <c:v>2021</c:v>
                </c:pt>
                <c:pt idx="932">
                  <c:v>2021</c:v>
                </c:pt>
                <c:pt idx="933">
                  <c:v>2021</c:v>
                </c:pt>
                <c:pt idx="934">
                  <c:v>2021</c:v>
                </c:pt>
                <c:pt idx="935">
                  <c:v>2021</c:v>
                </c:pt>
                <c:pt idx="936">
                  <c:v>2021</c:v>
                </c:pt>
                <c:pt idx="937">
                  <c:v>2021</c:v>
                </c:pt>
                <c:pt idx="938">
                  <c:v>2021</c:v>
                </c:pt>
                <c:pt idx="939">
                  <c:v>2021</c:v>
                </c:pt>
                <c:pt idx="940">
                  <c:v>2022</c:v>
                </c:pt>
                <c:pt idx="941">
                  <c:v>2022</c:v>
                </c:pt>
                <c:pt idx="942">
                  <c:v>2022</c:v>
                </c:pt>
                <c:pt idx="943">
                  <c:v>2022</c:v>
                </c:pt>
                <c:pt idx="944">
                  <c:v>2022</c:v>
                </c:pt>
                <c:pt idx="945">
                  <c:v>2022</c:v>
                </c:pt>
                <c:pt idx="946">
                  <c:v>2022</c:v>
                </c:pt>
                <c:pt idx="947">
                  <c:v>2022</c:v>
                </c:pt>
                <c:pt idx="948">
                  <c:v>2022</c:v>
                </c:pt>
                <c:pt idx="949">
                  <c:v>2022</c:v>
                </c:pt>
                <c:pt idx="950">
                  <c:v>2022</c:v>
                </c:pt>
                <c:pt idx="951">
                  <c:v>2022</c:v>
                </c:pt>
                <c:pt idx="952">
                  <c:v>2022</c:v>
                </c:pt>
                <c:pt idx="953">
                  <c:v>2022</c:v>
                </c:pt>
                <c:pt idx="954">
                  <c:v>2022</c:v>
                </c:pt>
                <c:pt idx="955">
                  <c:v>2022</c:v>
                </c:pt>
                <c:pt idx="956">
                  <c:v>2022</c:v>
                </c:pt>
                <c:pt idx="957">
                  <c:v>2022</c:v>
                </c:pt>
                <c:pt idx="958">
                  <c:v>2022</c:v>
                </c:pt>
                <c:pt idx="959">
                  <c:v>2022</c:v>
                </c:pt>
                <c:pt idx="960">
                  <c:v>2022</c:v>
                </c:pt>
                <c:pt idx="961">
                  <c:v>2022</c:v>
                </c:pt>
                <c:pt idx="962">
                  <c:v>2022</c:v>
                </c:pt>
                <c:pt idx="963">
                  <c:v>2022</c:v>
                </c:pt>
                <c:pt idx="964">
                  <c:v>2022</c:v>
                </c:pt>
                <c:pt idx="965">
                  <c:v>2022</c:v>
                </c:pt>
                <c:pt idx="966">
                  <c:v>2022</c:v>
                </c:pt>
                <c:pt idx="967">
                  <c:v>2022</c:v>
                </c:pt>
                <c:pt idx="968">
                  <c:v>2022</c:v>
                </c:pt>
                <c:pt idx="969">
                  <c:v>2022</c:v>
                </c:pt>
                <c:pt idx="970">
                  <c:v>2022</c:v>
                </c:pt>
                <c:pt idx="971">
                  <c:v>2022</c:v>
                </c:pt>
                <c:pt idx="972">
                  <c:v>2022</c:v>
                </c:pt>
                <c:pt idx="973">
                  <c:v>2022</c:v>
                </c:pt>
                <c:pt idx="974">
                  <c:v>2022</c:v>
                </c:pt>
                <c:pt idx="975">
                  <c:v>2022</c:v>
                </c:pt>
                <c:pt idx="976">
                  <c:v>2022</c:v>
                </c:pt>
                <c:pt idx="977">
                  <c:v>2022</c:v>
                </c:pt>
                <c:pt idx="978">
                  <c:v>2022</c:v>
                </c:pt>
                <c:pt idx="979">
                  <c:v>2022</c:v>
                </c:pt>
                <c:pt idx="980">
                  <c:v>2022</c:v>
                </c:pt>
                <c:pt idx="981">
                  <c:v>2022</c:v>
                </c:pt>
                <c:pt idx="982">
                  <c:v>2022</c:v>
                </c:pt>
                <c:pt idx="983">
                  <c:v>2022</c:v>
                </c:pt>
                <c:pt idx="984">
                  <c:v>2022</c:v>
                </c:pt>
                <c:pt idx="985">
                  <c:v>2022</c:v>
                </c:pt>
                <c:pt idx="986">
                  <c:v>2022</c:v>
                </c:pt>
                <c:pt idx="987">
                  <c:v>2022</c:v>
                </c:pt>
                <c:pt idx="988">
                  <c:v>2022</c:v>
                </c:pt>
                <c:pt idx="989">
                  <c:v>2022</c:v>
                </c:pt>
                <c:pt idx="990">
                  <c:v>2022</c:v>
                </c:pt>
                <c:pt idx="991">
                  <c:v>2022</c:v>
                </c:pt>
                <c:pt idx="992">
                  <c:v>2023</c:v>
                </c:pt>
                <c:pt idx="993">
                  <c:v>2023</c:v>
                </c:pt>
                <c:pt idx="994">
                  <c:v>2023</c:v>
                </c:pt>
                <c:pt idx="995">
                  <c:v>2023</c:v>
                </c:pt>
                <c:pt idx="996">
                  <c:v>2023</c:v>
                </c:pt>
                <c:pt idx="997">
                  <c:v>2023</c:v>
                </c:pt>
                <c:pt idx="998">
                  <c:v>2023</c:v>
                </c:pt>
                <c:pt idx="999">
                  <c:v>2023</c:v>
                </c:pt>
                <c:pt idx="1000">
                  <c:v>2023</c:v>
                </c:pt>
                <c:pt idx="1001">
                  <c:v>2023</c:v>
                </c:pt>
                <c:pt idx="1002">
                  <c:v>2023</c:v>
                </c:pt>
              </c:strCache>
            </c:strRef>
          </c:cat>
          <c:val>
            <c:numRef>
              <c:f>Sheet2!$I$2:$I$1004</c:f>
              <c:numCache>
                <c:formatCode>General</c:formatCode>
                <c:ptCount val="1003"/>
                <c:pt idx="0">
                  <c:v>-0.69747899999999996</c:v>
                </c:pt>
                <c:pt idx="1">
                  <c:v>-0.70743800000000001</c:v>
                </c:pt>
                <c:pt idx="2">
                  <c:v>-0.72043699999999999</c:v>
                </c:pt>
                <c:pt idx="3">
                  <c:v>-0.73388200000000003</c:v>
                </c:pt>
                <c:pt idx="4">
                  <c:v>-0.74671699999999996</c:v>
                </c:pt>
                <c:pt idx="5">
                  <c:v>-0.75837299999999996</c:v>
                </c:pt>
                <c:pt idx="6">
                  <c:v>-0.76770700000000003</c:v>
                </c:pt>
                <c:pt idx="7">
                  <c:v>-0.77553700000000003</c:v>
                </c:pt>
                <c:pt idx="8">
                  <c:v>-0.78085700000000002</c:v>
                </c:pt>
                <c:pt idx="9">
                  <c:v>-0.783721</c:v>
                </c:pt>
                <c:pt idx="10">
                  <c:v>-0.78404600000000002</c:v>
                </c:pt>
                <c:pt idx="11">
                  <c:v>-0.782667</c:v>
                </c:pt>
                <c:pt idx="12">
                  <c:v>-0.77929000000000004</c:v>
                </c:pt>
                <c:pt idx="13">
                  <c:v>-0.77446599999999999</c:v>
                </c:pt>
                <c:pt idx="14">
                  <c:v>-0.76841099999999996</c:v>
                </c:pt>
                <c:pt idx="15">
                  <c:v>-0.76016300000000003</c:v>
                </c:pt>
                <c:pt idx="16">
                  <c:v>-0.74979099999999999</c:v>
                </c:pt>
                <c:pt idx="17">
                  <c:v>-0.73733099999999996</c:v>
                </c:pt>
                <c:pt idx="18">
                  <c:v>-0.72418800000000005</c:v>
                </c:pt>
                <c:pt idx="19">
                  <c:v>-0.71096800000000004</c:v>
                </c:pt>
                <c:pt idx="20">
                  <c:v>-0.699878</c:v>
                </c:pt>
                <c:pt idx="21">
                  <c:v>-0.69134099999999998</c:v>
                </c:pt>
                <c:pt idx="22">
                  <c:v>-0.68555200000000005</c:v>
                </c:pt>
                <c:pt idx="23">
                  <c:v>-0.68201000000000001</c:v>
                </c:pt>
                <c:pt idx="24">
                  <c:v>-0.68017899999999998</c:v>
                </c:pt>
                <c:pt idx="25">
                  <c:v>-0.67876599999999998</c:v>
                </c:pt>
                <c:pt idx="26">
                  <c:v>-0.67859000000000003</c:v>
                </c:pt>
                <c:pt idx="27">
                  <c:v>-0.67860399999999998</c:v>
                </c:pt>
                <c:pt idx="28">
                  <c:v>-0.67874199999999996</c:v>
                </c:pt>
                <c:pt idx="29">
                  <c:v>-0.67871700000000001</c:v>
                </c:pt>
                <c:pt idx="30">
                  <c:v>-0.67901199999999995</c:v>
                </c:pt>
                <c:pt idx="31">
                  <c:v>-0.67965799999999998</c:v>
                </c:pt>
                <c:pt idx="32">
                  <c:v>-0.68027000000000004</c:v>
                </c:pt>
                <c:pt idx="33">
                  <c:v>-0.68229200000000001</c:v>
                </c:pt>
                <c:pt idx="34">
                  <c:v>-0.68446300000000004</c:v>
                </c:pt>
                <c:pt idx="35">
                  <c:v>-0.68715300000000001</c:v>
                </c:pt>
                <c:pt idx="36">
                  <c:v>-0.68893700000000002</c:v>
                </c:pt>
                <c:pt idx="37">
                  <c:v>-0.69097299999999995</c:v>
                </c:pt>
                <c:pt idx="38">
                  <c:v>-0.69272400000000001</c:v>
                </c:pt>
                <c:pt idx="39">
                  <c:v>-0.69405499999999998</c:v>
                </c:pt>
                <c:pt idx="40">
                  <c:v>-0.69471700000000003</c:v>
                </c:pt>
                <c:pt idx="41">
                  <c:v>-0.69541900000000001</c:v>
                </c:pt>
                <c:pt idx="42">
                  <c:v>-0.696492</c:v>
                </c:pt>
                <c:pt idx="43">
                  <c:v>-0.69873600000000002</c:v>
                </c:pt>
                <c:pt idx="44">
                  <c:v>-0.70133100000000004</c:v>
                </c:pt>
                <c:pt idx="45">
                  <c:v>-0.70474300000000001</c:v>
                </c:pt>
                <c:pt idx="46">
                  <c:v>-0.70930199999999999</c:v>
                </c:pt>
                <c:pt idx="47">
                  <c:v>-0.71260699999999999</c:v>
                </c:pt>
                <c:pt idx="48">
                  <c:v>-0.715036</c:v>
                </c:pt>
                <c:pt idx="49">
                  <c:v>-0.71562000000000003</c:v>
                </c:pt>
                <c:pt idx="50">
                  <c:v>-0.71504500000000004</c:v>
                </c:pt>
                <c:pt idx="51">
                  <c:v>-0.71288700000000005</c:v>
                </c:pt>
                <c:pt idx="52">
                  <c:v>-0.71002200000000004</c:v>
                </c:pt>
                <c:pt idx="53">
                  <c:v>-0.70777699999999999</c:v>
                </c:pt>
                <c:pt idx="54">
                  <c:v>-0.70712600000000003</c:v>
                </c:pt>
                <c:pt idx="55">
                  <c:v>-0.70840400000000003</c:v>
                </c:pt>
                <c:pt idx="56">
                  <c:v>-0.71094999999999997</c:v>
                </c:pt>
                <c:pt idx="57">
                  <c:v>-0.71541299999999997</c:v>
                </c:pt>
                <c:pt idx="58">
                  <c:v>-0.72076200000000001</c:v>
                </c:pt>
                <c:pt idx="59">
                  <c:v>-0.72452399999999995</c:v>
                </c:pt>
                <c:pt idx="60">
                  <c:v>-0.72573299999999996</c:v>
                </c:pt>
                <c:pt idx="61">
                  <c:v>-0.72398799999999996</c:v>
                </c:pt>
                <c:pt idx="62">
                  <c:v>-0.71835499999999997</c:v>
                </c:pt>
                <c:pt idx="63">
                  <c:v>-0.70975900000000003</c:v>
                </c:pt>
                <c:pt idx="64">
                  <c:v>-0.69825899999999996</c:v>
                </c:pt>
                <c:pt idx="65">
                  <c:v>-0.68517700000000004</c:v>
                </c:pt>
                <c:pt idx="66">
                  <c:v>-0.67174299999999998</c:v>
                </c:pt>
                <c:pt idx="67">
                  <c:v>-0.658528</c:v>
                </c:pt>
                <c:pt idx="68">
                  <c:v>-0.64631899999999998</c:v>
                </c:pt>
                <c:pt idx="69">
                  <c:v>-0.63597700000000001</c:v>
                </c:pt>
                <c:pt idx="70">
                  <c:v>-0.62778599999999996</c:v>
                </c:pt>
                <c:pt idx="71">
                  <c:v>-0.62135099999999999</c:v>
                </c:pt>
                <c:pt idx="72">
                  <c:v>-0.61682999999999999</c:v>
                </c:pt>
                <c:pt idx="73">
                  <c:v>-0.614649</c:v>
                </c:pt>
                <c:pt idx="74">
                  <c:v>-0.61507500000000004</c:v>
                </c:pt>
                <c:pt idx="75">
                  <c:v>-0.61647799999999997</c:v>
                </c:pt>
                <c:pt idx="76">
                  <c:v>-0.61908399999999997</c:v>
                </c:pt>
                <c:pt idx="77">
                  <c:v>-0.62209899999999996</c:v>
                </c:pt>
                <c:pt idx="78">
                  <c:v>-0.62560700000000002</c:v>
                </c:pt>
                <c:pt idx="79">
                  <c:v>-0.62939199999999995</c:v>
                </c:pt>
                <c:pt idx="80">
                  <c:v>-0.63241599999999998</c:v>
                </c:pt>
                <c:pt idx="81">
                  <c:v>-0.63633499999999998</c:v>
                </c:pt>
                <c:pt idx="82">
                  <c:v>-0.63877200000000001</c:v>
                </c:pt>
                <c:pt idx="83">
                  <c:v>-0.64002700000000001</c:v>
                </c:pt>
                <c:pt idx="84">
                  <c:v>-0.63886500000000002</c:v>
                </c:pt>
                <c:pt idx="85">
                  <c:v>-0.63614400000000004</c:v>
                </c:pt>
                <c:pt idx="86">
                  <c:v>-0.63083800000000001</c:v>
                </c:pt>
                <c:pt idx="87">
                  <c:v>-0.62410500000000002</c:v>
                </c:pt>
                <c:pt idx="88">
                  <c:v>-0.616371</c:v>
                </c:pt>
                <c:pt idx="89">
                  <c:v>-0.60880100000000004</c:v>
                </c:pt>
                <c:pt idx="90">
                  <c:v>-0.60170800000000002</c:v>
                </c:pt>
                <c:pt idx="91">
                  <c:v>-0.59589700000000001</c:v>
                </c:pt>
                <c:pt idx="92">
                  <c:v>-0.59250800000000003</c:v>
                </c:pt>
                <c:pt idx="93">
                  <c:v>-0.59217200000000003</c:v>
                </c:pt>
                <c:pt idx="94">
                  <c:v>-0.59494800000000003</c:v>
                </c:pt>
                <c:pt idx="95">
                  <c:v>-0.59954600000000002</c:v>
                </c:pt>
                <c:pt idx="96">
                  <c:v>-0.60480100000000003</c:v>
                </c:pt>
                <c:pt idx="97">
                  <c:v>-0.60847099999999998</c:v>
                </c:pt>
                <c:pt idx="98">
                  <c:v>-0.61042600000000002</c:v>
                </c:pt>
                <c:pt idx="99">
                  <c:v>-0.60916199999999998</c:v>
                </c:pt>
                <c:pt idx="100">
                  <c:v>-0.60625700000000005</c:v>
                </c:pt>
                <c:pt idx="101">
                  <c:v>-0.60206899999999997</c:v>
                </c:pt>
                <c:pt idx="102">
                  <c:v>-0.59804599999999997</c:v>
                </c:pt>
                <c:pt idx="103">
                  <c:v>-0.59518300000000002</c:v>
                </c:pt>
                <c:pt idx="104">
                  <c:v>-0.59477000000000002</c:v>
                </c:pt>
                <c:pt idx="105">
                  <c:v>-0.59674099999999997</c:v>
                </c:pt>
                <c:pt idx="106">
                  <c:v>-0.60163599999999995</c:v>
                </c:pt>
                <c:pt idx="107">
                  <c:v>-0.60989899999999997</c:v>
                </c:pt>
                <c:pt idx="108">
                  <c:v>-0.61872400000000005</c:v>
                </c:pt>
                <c:pt idx="109">
                  <c:v>-0.62923399999999996</c:v>
                </c:pt>
                <c:pt idx="110">
                  <c:v>-0.63862200000000002</c:v>
                </c:pt>
                <c:pt idx="111">
                  <c:v>-0.64635799999999999</c:v>
                </c:pt>
                <c:pt idx="112">
                  <c:v>-0.65227000000000002</c:v>
                </c:pt>
                <c:pt idx="113">
                  <c:v>-0.65592300000000003</c:v>
                </c:pt>
                <c:pt idx="114">
                  <c:v>-0.65697799999999995</c:v>
                </c:pt>
                <c:pt idx="115">
                  <c:v>-0.65674200000000005</c:v>
                </c:pt>
                <c:pt idx="116">
                  <c:v>-0.65612400000000004</c:v>
                </c:pt>
                <c:pt idx="117">
                  <c:v>-0.655914</c:v>
                </c:pt>
                <c:pt idx="118">
                  <c:v>-0.65554599999999996</c:v>
                </c:pt>
                <c:pt idx="119">
                  <c:v>-0.65589799999999998</c:v>
                </c:pt>
                <c:pt idx="120">
                  <c:v>-0.65642100000000003</c:v>
                </c:pt>
                <c:pt idx="121">
                  <c:v>-0.65788899999999995</c:v>
                </c:pt>
                <c:pt idx="122">
                  <c:v>-0.65851599999999999</c:v>
                </c:pt>
                <c:pt idx="123">
                  <c:v>-0.65634999999999999</c:v>
                </c:pt>
                <c:pt idx="124">
                  <c:v>-0.65218200000000004</c:v>
                </c:pt>
                <c:pt idx="125">
                  <c:v>-0.64370700000000003</c:v>
                </c:pt>
                <c:pt idx="126">
                  <c:v>-0.63250700000000004</c:v>
                </c:pt>
                <c:pt idx="127">
                  <c:v>-0.61980000000000002</c:v>
                </c:pt>
                <c:pt idx="128">
                  <c:v>-0.60668800000000001</c:v>
                </c:pt>
                <c:pt idx="129">
                  <c:v>-0.59429500000000002</c:v>
                </c:pt>
                <c:pt idx="130">
                  <c:v>-0.58458299999999996</c:v>
                </c:pt>
                <c:pt idx="131">
                  <c:v>-0.57899400000000001</c:v>
                </c:pt>
                <c:pt idx="132">
                  <c:v>-0.57750500000000005</c:v>
                </c:pt>
                <c:pt idx="133">
                  <c:v>-0.58088399999999996</c:v>
                </c:pt>
                <c:pt idx="134">
                  <c:v>-0.58841900000000003</c:v>
                </c:pt>
                <c:pt idx="135">
                  <c:v>-0.59924999999999995</c:v>
                </c:pt>
                <c:pt idx="136">
                  <c:v>-0.61101099999999997</c:v>
                </c:pt>
                <c:pt idx="137">
                  <c:v>-0.62222900000000003</c:v>
                </c:pt>
                <c:pt idx="138">
                  <c:v>-0.63103799999999999</c:v>
                </c:pt>
                <c:pt idx="139">
                  <c:v>-0.63662200000000002</c:v>
                </c:pt>
                <c:pt idx="140">
                  <c:v>-0.63872600000000002</c:v>
                </c:pt>
                <c:pt idx="141">
                  <c:v>-0.63846999999999998</c:v>
                </c:pt>
                <c:pt idx="142">
                  <c:v>-0.63733899999999999</c:v>
                </c:pt>
                <c:pt idx="143">
                  <c:v>-0.636741</c:v>
                </c:pt>
                <c:pt idx="144">
                  <c:v>-0.63786699999999996</c:v>
                </c:pt>
                <c:pt idx="145">
                  <c:v>-0.64154100000000003</c:v>
                </c:pt>
                <c:pt idx="146">
                  <c:v>-0.64777499999999999</c:v>
                </c:pt>
                <c:pt idx="147">
                  <c:v>-0.65447599999999995</c:v>
                </c:pt>
                <c:pt idx="148">
                  <c:v>-0.66091200000000005</c:v>
                </c:pt>
                <c:pt idx="149">
                  <c:v>-0.66495400000000005</c:v>
                </c:pt>
                <c:pt idx="150">
                  <c:v>-0.66676199999999997</c:v>
                </c:pt>
                <c:pt idx="151">
                  <c:v>-0.66567399999999999</c:v>
                </c:pt>
                <c:pt idx="152">
                  <c:v>-0.66235299999999997</c:v>
                </c:pt>
                <c:pt idx="153">
                  <c:v>-0.65803400000000001</c:v>
                </c:pt>
                <c:pt idx="154">
                  <c:v>-0.65503999999999996</c:v>
                </c:pt>
                <c:pt idx="155">
                  <c:v>-0.65513200000000005</c:v>
                </c:pt>
                <c:pt idx="156">
                  <c:v>-0.65903400000000001</c:v>
                </c:pt>
                <c:pt idx="157">
                  <c:v>-0.66704799999999997</c:v>
                </c:pt>
                <c:pt idx="158">
                  <c:v>-0.67852900000000005</c:v>
                </c:pt>
                <c:pt idx="159">
                  <c:v>-0.69172</c:v>
                </c:pt>
                <c:pt idx="160">
                  <c:v>-0.70437499999999997</c:v>
                </c:pt>
                <c:pt idx="161">
                  <c:v>-0.71445800000000004</c:v>
                </c:pt>
                <c:pt idx="162">
                  <c:v>-0.71920099999999998</c:v>
                </c:pt>
                <c:pt idx="163">
                  <c:v>-0.71855000000000002</c:v>
                </c:pt>
                <c:pt idx="164">
                  <c:v>-0.711202</c:v>
                </c:pt>
                <c:pt idx="165">
                  <c:v>-0.69853200000000004</c:v>
                </c:pt>
                <c:pt idx="166">
                  <c:v>-0.68222700000000003</c:v>
                </c:pt>
                <c:pt idx="167">
                  <c:v>-0.66660299999999995</c:v>
                </c:pt>
                <c:pt idx="168">
                  <c:v>-0.65334800000000004</c:v>
                </c:pt>
                <c:pt idx="169">
                  <c:v>-0.64438200000000001</c:v>
                </c:pt>
                <c:pt idx="170">
                  <c:v>-0.63868000000000003</c:v>
                </c:pt>
                <c:pt idx="171">
                  <c:v>-0.63581699999999997</c:v>
                </c:pt>
                <c:pt idx="172">
                  <c:v>-0.63423499999999999</c:v>
                </c:pt>
                <c:pt idx="173">
                  <c:v>-0.63274799999999998</c:v>
                </c:pt>
                <c:pt idx="174">
                  <c:v>-0.62978800000000001</c:v>
                </c:pt>
                <c:pt idx="175">
                  <c:v>-0.62494400000000006</c:v>
                </c:pt>
                <c:pt idx="176">
                  <c:v>-0.61988100000000002</c:v>
                </c:pt>
                <c:pt idx="177">
                  <c:v>-0.61353000000000002</c:v>
                </c:pt>
                <c:pt idx="178">
                  <c:v>-0.60722399999999999</c:v>
                </c:pt>
                <c:pt idx="179">
                  <c:v>-0.60174000000000005</c:v>
                </c:pt>
                <c:pt idx="180">
                  <c:v>-0.598414</c:v>
                </c:pt>
                <c:pt idx="181">
                  <c:v>-0.59457400000000005</c:v>
                </c:pt>
                <c:pt idx="182">
                  <c:v>-0.58920799999999995</c:v>
                </c:pt>
                <c:pt idx="183">
                  <c:v>-0.57728900000000005</c:v>
                </c:pt>
                <c:pt idx="184">
                  <c:v>-0.55289900000000003</c:v>
                </c:pt>
                <c:pt idx="185">
                  <c:v>-0.50891200000000003</c:v>
                </c:pt>
                <c:pt idx="186">
                  <c:v>-0.44073699999999999</c:v>
                </c:pt>
                <c:pt idx="187">
                  <c:v>-0.34601599999999999</c:v>
                </c:pt>
                <c:pt idx="188">
                  <c:v>-0.23161300000000001</c:v>
                </c:pt>
                <c:pt idx="189">
                  <c:v>-0.106472</c:v>
                </c:pt>
                <c:pt idx="190">
                  <c:v>1.6740000000000001E-2</c:v>
                </c:pt>
                <c:pt idx="191">
                  <c:v>0.11676599999999999</c:v>
                </c:pt>
                <c:pt idx="192">
                  <c:v>0.17737800000000001</c:v>
                </c:pt>
                <c:pt idx="193">
                  <c:v>0.19908300000000001</c:v>
                </c:pt>
                <c:pt idx="194">
                  <c:v>0.180371</c:v>
                </c:pt>
                <c:pt idx="195">
                  <c:v>0.127003</c:v>
                </c:pt>
                <c:pt idx="196">
                  <c:v>6.2333E-2</c:v>
                </c:pt>
                <c:pt idx="197">
                  <c:v>1.0280000000000001E-3</c:v>
                </c:pt>
                <c:pt idx="198">
                  <c:v>-4.1217999999999998E-2</c:v>
                </c:pt>
                <c:pt idx="199">
                  <c:v>-4.9371999999999999E-2</c:v>
                </c:pt>
                <c:pt idx="200">
                  <c:v>-2.0254000000000001E-2</c:v>
                </c:pt>
                <c:pt idx="201">
                  <c:v>4.4969000000000002E-2</c:v>
                </c:pt>
                <c:pt idx="202">
                  <c:v>0.140764</c:v>
                </c:pt>
                <c:pt idx="203">
                  <c:v>0.24971499999999999</c:v>
                </c:pt>
                <c:pt idx="204">
                  <c:v>0.35974699999999998</c:v>
                </c:pt>
                <c:pt idx="205">
                  <c:v>0.450706</c:v>
                </c:pt>
                <c:pt idx="206">
                  <c:v>0.51200500000000004</c:v>
                </c:pt>
                <c:pt idx="207">
                  <c:v>0.53697600000000001</c:v>
                </c:pt>
                <c:pt idx="208">
                  <c:v>0.52424400000000004</c:v>
                </c:pt>
                <c:pt idx="209">
                  <c:v>0.48381000000000002</c:v>
                </c:pt>
                <c:pt idx="210">
                  <c:v>0.43516199999999999</c:v>
                </c:pt>
                <c:pt idx="211">
                  <c:v>0.39139800000000002</c:v>
                </c:pt>
                <c:pt idx="212">
                  <c:v>0.368315</c:v>
                </c:pt>
                <c:pt idx="213">
                  <c:v>0.37536900000000001</c:v>
                </c:pt>
                <c:pt idx="214">
                  <c:v>0.40587499999999999</c:v>
                </c:pt>
                <c:pt idx="215">
                  <c:v>0.46664800000000001</c:v>
                </c:pt>
                <c:pt idx="216">
                  <c:v>0.54805999999999999</c:v>
                </c:pt>
                <c:pt idx="217">
                  <c:v>0.64141099999999995</c:v>
                </c:pt>
                <c:pt idx="218">
                  <c:v>0.73323300000000002</c:v>
                </c:pt>
                <c:pt idx="219">
                  <c:v>0.81563600000000003</c:v>
                </c:pt>
                <c:pt idx="220">
                  <c:v>0.86834999999999996</c:v>
                </c:pt>
                <c:pt idx="221">
                  <c:v>0.885795</c:v>
                </c:pt>
                <c:pt idx="222">
                  <c:v>0.86415399999999998</c:v>
                </c:pt>
                <c:pt idx="223">
                  <c:v>0.81480699999999995</c:v>
                </c:pt>
                <c:pt idx="224">
                  <c:v>0.74596600000000002</c:v>
                </c:pt>
                <c:pt idx="225">
                  <c:v>0.66784600000000005</c:v>
                </c:pt>
                <c:pt idx="226">
                  <c:v>0.58710099999999998</c:v>
                </c:pt>
                <c:pt idx="227">
                  <c:v>0.51388</c:v>
                </c:pt>
                <c:pt idx="228">
                  <c:v>0.458957</c:v>
                </c:pt>
                <c:pt idx="229">
                  <c:v>0.42460199999999998</c:v>
                </c:pt>
                <c:pt idx="230">
                  <c:v>0.41552299999999998</c:v>
                </c:pt>
                <c:pt idx="231">
                  <c:v>0.43142999999999998</c:v>
                </c:pt>
                <c:pt idx="232">
                  <c:v>0.46907300000000002</c:v>
                </c:pt>
                <c:pt idx="233">
                  <c:v>0.51663400000000004</c:v>
                </c:pt>
                <c:pt idx="234">
                  <c:v>0.56768399999999997</c:v>
                </c:pt>
                <c:pt idx="235">
                  <c:v>0.61590100000000003</c:v>
                </c:pt>
                <c:pt idx="236">
                  <c:v>0.64865899999999999</c:v>
                </c:pt>
                <c:pt idx="237">
                  <c:v>0.66113900000000003</c:v>
                </c:pt>
                <c:pt idx="238">
                  <c:v>0.65654999999999997</c:v>
                </c:pt>
                <c:pt idx="239">
                  <c:v>0.63494399999999995</c:v>
                </c:pt>
                <c:pt idx="240">
                  <c:v>0.61145099999999997</c:v>
                </c:pt>
                <c:pt idx="241">
                  <c:v>0.59941299999999997</c:v>
                </c:pt>
                <c:pt idx="242">
                  <c:v>0.61013600000000001</c:v>
                </c:pt>
                <c:pt idx="243">
                  <c:v>0.66473499999999996</c:v>
                </c:pt>
                <c:pt idx="244">
                  <c:v>0.76750700000000005</c:v>
                </c:pt>
                <c:pt idx="245">
                  <c:v>0.92430400000000001</c:v>
                </c:pt>
                <c:pt idx="246">
                  <c:v>1.1318779999999999</c:v>
                </c:pt>
                <c:pt idx="247">
                  <c:v>1.391335</c:v>
                </c:pt>
                <c:pt idx="248">
                  <c:v>1.6513979999999999</c:v>
                </c:pt>
                <c:pt idx="249">
                  <c:v>1.901073</c:v>
                </c:pt>
                <c:pt idx="250">
                  <c:v>2.1164230000000002</c:v>
                </c:pt>
                <c:pt idx="251">
                  <c:v>2.2739349999999998</c:v>
                </c:pt>
                <c:pt idx="252">
                  <c:v>2.3778670000000002</c:v>
                </c:pt>
                <c:pt idx="253">
                  <c:v>2.4605679999999999</c:v>
                </c:pt>
                <c:pt idx="254">
                  <c:v>2.5234909999999999</c:v>
                </c:pt>
                <c:pt idx="255">
                  <c:v>2.585785</c:v>
                </c:pt>
                <c:pt idx="256">
                  <c:v>2.6523439999999998</c:v>
                </c:pt>
                <c:pt idx="257">
                  <c:v>2.6784870000000001</c:v>
                </c:pt>
                <c:pt idx="258">
                  <c:v>2.675198</c:v>
                </c:pt>
                <c:pt idx="259">
                  <c:v>2.622236</c:v>
                </c:pt>
                <c:pt idx="260">
                  <c:v>2.5175679999999998</c:v>
                </c:pt>
                <c:pt idx="261">
                  <c:v>2.379769</c:v>
                </c:pt>
                <c:pt idx="262">
                  <c:v>2.242718</c:v>
                </c:pt>
                <c:pt idx="263">
                  <c:v>2.1038570000000001</c:v>
                </c:pt>
                <c:pt idx="264">
                  <c:v>1.990057</c:v>
                </c:pt>
                <c:pt idx="265">
                  <c:v>1.9065749999999999</c:v>
                </c:pt>
                <c:pt idx="266">
                  <c:v>1.854951</c:v>
                </c:pt>
                <c:pt idx="267">
                  <c:v>1.837464</c:v>
                </c:pt>
                <c:pt idx="268">
                  <c:v>1.8547709999999999</c:v>
                </c:pt>
                <c:pt idx="269">
                  <c:v>1.8919170000000001</c:v>
                </c:pt>
                <c:pt idx="270">
                  <c:v>1.932131</c:v>
                </c:pt>
                <c:pt idx="271">
                  <c:v>1.962053</c:v>
                </c:pt>
                <c:pt idx="272">
                  <c:v>1.9540059999999999</c:v>
                </c:pt>
                <c:pt idx="273">
                  <c:v>1.909559</c:v>
                </c:pt>
                <c:pt idx="274">
                  <c:v>1.82999</c:v>
                </c:pt>
                <c:pt idx="275">
                  <c:v>1.7244299999999999</c:v>
                </c:pt>
                <c:pt idx="276">
                  <c:v>1.600004</c:v>
                </c:pt>
                <c:pt idx="277">
                  <c:v>1.468961</c:v>
                </c:pt>
                <c:pt idx="278">
                  <c:v>1.338406</c:v>
                </c:pt>
                <c:pt idx="279">
                  <c:v>1.211535</c:v>
                </c:pt>
                <c:pt idx="280">
                  <c:v>1.0961259999999999</c:v>
                </c:pt>
                <c:pt idx="281">
                  <c:v>1.0026600000000001</c:v>
                </c:pt>
                <c:pt idx="282">
                  <c:v>0.92689900000000003</c:v>
                </c:pt>
                <c:pt idx="283">
                  <c:v>0.87574700000000005</c:v>
                </c:pt>
                <c:pt idx="284">
                  <c:v>0.83597600000000005</c:v>
                </c:pt>
                <c:pt idx="285">
                  <c:v>0.80598499999999995</c:v>
                </c:pt>
                <c:pt idx="286">
                  <c:v>0.778914</c:v>
                </c:pt>
                <c:pt idx="287">
                  <c:v>0.74268299999999998</c:v>
                </c:pt>
                <c:pt idx="288">
                  <c:v>0.69507799999999997</c:v>
                </c:pt>
                <c:pt idx="289">
                  <c:v>0.63505999999999996</c:v>
                </c:pt>
                <c:pt idx="290">
                  <c:v>0.56318999999999997</c:v>
                </c:pt>
                <c:pt idx="291">
                  <c:v>0.48743799999999998</c:v>
                </c:pt>
                <c:pt idx="292">
                  <c:v>0.41527500000000001</c:v>
                </c:pt>
                <c:pt idx="293">
                  <c:v>0.35306700000000002</c:v>
                </c:pt>
                <c:pt idx="294">
                  <c:v>0.30221500000000001</c:v>
                </c:pt>
                <c:pt idx="295">
                  <c:v>0.26139000000000001</c:v>
                </c:pt>
                <c:pt idx="296">
                  <c:v>0.22617100000000001</c:v>
                </c:pt>
                <c:pt idx="297">
                  <c:v>0.19601499999999999</c:v>
                </c:pt>
                <c:pt idx="298">
                  <c:v>0.16675999999999999</c:v>
                </c:pt>
                <c:pt idx="299">
                  <c:v>0.13916600000000001</c:v>
                </c:pt>
                <c:pt idx="300">
                  <c:v>0.114796</c:v>
                </c:pt>
                <c:pt idx="301">
                  <c:v>9.6396999999999997E-2</c:v>
                </c:pt>
                <c:pt idx="302">
                  <c:v>7.9103000000000007E-2</c:v>
                </c:pt>
                <c:pt idx="303">
                  <c:v>6.4380999999999994E-2</c:v>
                </c:pt>
                <c:pt idx="304">
                  <c:v>5.1701999999999998E-2</c:v>
                </c:pt>
                <c:pt idx="305">
                  <c:v>4.2744999999999998E-2</c:v>
                </c:pt>
                <c:pt idx="306">
                  <c:v>3.1911000000000002E-2</c:v>
                </c:pt>
                <c:pt idx="307">
                  <c:v>1.8631999999999999E-2</c:v>
                </c:pt>
                <c:pt idx="308">
                  <c:v>3.398E-3</c:v>
                </c:pt>
                <c:pt idx="309">
                  <c:v>-1.4792E-2</c:v>
                </c:pt>
                <c:pt idx="310">
                  <c:v>-3.6921000000000002E-2</c:v>
                </c:pt>
                <c:pt idx="311">
                  <c:v>-6.4023999999999998E-2</c:v>
                </c:pt>
                <c:pt idx="312">
                  <c:v>-9.2492000000000005E-2</c:v>
                </c:pt>
                <c:pt idx="313">
                  <c:v>-0.11960899999999999</c:v>
                </c:pt>
                <c:pt idx="314">
                  <c:v>-0.142121</c:v>
                </c:pt>
                <c:pt idx="315">
                  <c:v>-0.16112099999999999</c:v>
                </c:pt>
                <c:pt idx="316">
                  <c:v>-0.171961</c:v>
                </c:pt>
                <c:pt idx="317">
                  <c:v>-0.173536</c:v>
                </c:pt>
                <c:pt idx="318">
                  <c:v>-0.173155</c:v>
                </c:pt>
                <c:pt idx="319">
                  <c:v>-0.17404500000000001</c:v>
                </c:pt>
                <c:pt idx="320">
                  <c:v>-0.18210599999999999</c:v>
                </c:pt>
                <c:pt idx="321">
                  <c:v>-0.20275000000000001</c:v>
                </c:pt>
                <c:pt idx="322">
                  <c:v>-0.234265</c:v>
                </c:pt>
                <c:pt idx="323">
                  <c:v>-0.275482</c:v>
                </c:pt>
                <c:pt idx="324">
                  <c:v>-0.32219700000000001</c:v>
                </c:pt>
                <c:pt idx="325">
                  <c:v>-0.36761300000000002</c:v>
                </c:pt>
                <c:pt idx="326">
                  <c:v>-0.40766200000000002</c:v>
                </c:pt>
                <c:pt idx="327">
                  <c:v>-0.43545099999999998</c:v>
                </c:pt>
                <c:pt idx="328">
                  <c:v>-0.44666600000000001</c:v>
                </c:pt>
                <c:pt idx="329">
                  <c:v>-0.43570799999999998</c:v>
                </c:pt>
                <c:pt idx="330">
                  <c:v>-0.40115800000000001</c:v>
                </c:pt>
                <c:pt idx="331">
                  <c:v>-0.344109</c:v>
                </c:pt>
                <c:pt idx="332">
                  <c:v>-0.26979300000000001</c:v>
                </c:pt>
                <c:pt idx="333">
                  <c:v>-0.194822</c:v>
                </c:pt>
                <c:pt idx="334">
                  <c:v>-0.122502</c:v>
                </c:pt>
                <c:pt idx="335">
                  <c:v>-6.7317000000000002E-2</c:v>
                </c:pt>
                <c:pt idx="336">
                  <c:v>-3.4540000000000001E-2</c:v>
                </c:pt>
                <c:pt idx="337">
                  <c:v>-2.3113000000000002E-2</c:v>
                </c:pt>
                <c:pt idx="338">
                  <c:v>-3.5068000000000002E-2</c:v>
                </c:pt>
                <c:pt idx="339">
                  <c:v>-5.9926E-2</c:v>
                </c:pt>
                <c:pt idx="340">
                  <c:v>-9.3042E-2</c:v>
                </c:pt>
                <c:pt idx="341">
                  <c:v>-0.13331999999999999</c:v>
                </c:pt>
                <c:pt idx="342">
                  <c:v>-0.172704</c:v>
                </c:pt>
                <c:pt idx="343">
                  <c:v>-0.20581199999999999</c:v>
                </c:pt>
                <c:pt idx="344">
                  <c:v>-0.230486</c:v>
                </c:pt>
                <c:pt idx="345">
                  <c:v>-0.24515600000000001</c:v>
                </c:pt>
                <c:pt idx="346">
                  <c:v>-0.249504</c:v>
                </c:pt>
                <c:pt idx="347">
                  <c:v>-0.24947900000000001</c:v>
                </c:pt>
                <c:pt idx="348">
                  <c:v>-0.24965699999999999</c:v>
                </c:pt>
                <c:pt idx="349">
                  <c:v>-0.25435200000000002</c:v>
                </c:pt>
                <c:pt idx="350">
                  <c:v>-0.266453</c:v>
                </c:pt>
                <c:pt idx="351">
                  <c:v>-0.28359800000000002</c:v>
                </c:pt>
                <c:pt idx="352">
                  <c:v>-0.30387700000000001</c:v>
                </c:pt>
                <c:pt idx="353">
                  <c:v>-0.32660299999999998</c:v>
                </c:pt>
                <c:pt idx="354">
                  <c:v>-0.34880499999999998</c:v>
                </c:pt>
                <c:pt idx="355">
                  <c:v>-0.36873600000000001</c:v>
                </c:pt>
                <c:pt idx="356">
                  <c:v>-0.38416899999999998</c:v>
                </c:pt>
                <c:pt idx="357">
                  <c:v>-0.39551199999999997</c:v>
                </c:pt>
                <c:pt idx="358">
                  <c:v>-0.40221600000000002</c:v>
                </c:pt>
                <c:pt idx="359">
                  <c:v>-0.40366000000000002</c:v>
                </c:pt>
                <c:pt idx="360">
                  <c:v>-0.404395</c:v>
                </c:pt>
                <c:pt idx="361">
                  <c:v>-0.40612399999999999</c:v>
                </c:pt>
                <c:pt idx="362">
                  <c:v>-0.41160799999999997</c:v>
                </c:pt>
                <c:pt idx="363">
                  <c:v>-0.42374200000000001</c:v>
                </c:pt>
                <c:pt idx="364">
                  <c:v>-0.439278</c:v>
                </c:pt>
                <c:pt idx="365">
                  <c:v>-0.45836300000000002</c:v>
                </c:pt>
                <c:pt idx="366">
                  <c:v>-0.47850300000000001</c:v>
                </c:pt>
                <c:pt idx="367">
                  <c:v>-0.49899300000000002</c:v>
                </c:pt>
                <c:pt idx="368">
                  <c:v>-0.51821600000000001</c:v>
                </c:pt>
                <c:pt idx="369">
                  <c:v>-0.53508</c:v>
                </c:pt>
                <c:pt idx="370">
                  <c:v>-0.54766800000000004</c:v>
                </c:pt>
                <c:pt idx="371">
                  <c:v>-0.55377200000000004</c:v>
                </c:pt>
                <c:pt idx="372">
                  <c:v>-0.55345500000000003</c:v>
                </c:pt>
                <c:pt idx="373">
                  <c:v>-0.54578499999999996</c:v>
                </c:pt>
                <c:pt idx="374">
                  <c:v>-0.53258099999999997</c:v>
                </c:pt>
                <c:pt idx="375">
                  <c:v>-0.51992099999999997</c:v>
                </c:pt>
                <c:pt idx="376">
                  <c:v>-0.50951500000000005</c:v>
                </c:pt>
                <c:pt idx="377">
                  <c:v>-0.50378800000000001</c:v>
                </c:pt>
                <c:pt idx="378">
                  <c:v>-0.50715699999999997</c:v>
                </c:pt>
                <c:pt idx="379">
                  <c:v>-0.51607400000000003</c:v>
                </c:pt>
                <c:pt idx="380">
                  <c:v>-0.52887700000000004</c:v>
                </c:pt>
                <c:pt idx="381">
                  <c:v>-0.54142100000000004</c:v>
                </c:pt>
                <c:pt idx="382">
                  <c:v>-0.55048699999999995</c:v>
                </c:pt>
                <c:pt idx="383">
                  <c:v>-0.55409399999999998</c:v>
                </c:pt>
                <c:pt idx="384">
                  <c:v>-0.54979100000000003</c:v>
                </c:pt>
                <c:pt idx="385">
                  <c:v>-0.53868700000000003</c:v>
                </c:pt>
                <c:pt idx="386">
                  <c:v>-0.52353799999999995</c:v>
                </c:pt>
                <c:pt idx="387">
                  <c:v>-0.50617199999999996</c:v>
                </c:pt>
                <c:pt idx="388">
                  <c:v>-0.48948700000000001</c:v>
                </c:pt>
                <c:pt idx="389">
                  <c:v>-0.47506500000000002</c:v>
                </c:pt>
                <c:pt idx="390">
                  <c:v>-0.46503899999999998</c:v>
                </c:pt>
                <c:pt idx="391">
                  <c:v>-0.45798100000000003</c:v>
                </c:pt>
                <c:pt idx="392">
                  <c:v>-0.45172000000000001</c:v>
                </c:pt>
                <c:pt idx="393">
                  <c:v>-0.439776</c:v>
                </c:pt>
                <c:pt idx="394">
                  <c:v>-0.41601100000000002</c:v>
                </c:pt>
                <c:pt idx="395">
                  <c:v>-0.37884699999999999</c:v>
                </c:pt>
                <c:pt idx="396">
                  <c:v>-0.32564399999999999</c:v>
                </c:pt>
                <c:pt idx="397">
                  <c:v>-0.25655499999999998</c:v>
                </c:pt>
                <c:pt idx="398">
                  <c:v>-0.17876700000000001</c:v>
                </c:pt>
                <c:pt idx="399">
                  <c:v>-0.10798199999999999</c:v>
                </c:pt>
                <c:pt idx="400">
                  <c:v>-4.2535999999999997E-2</c:v>
                </c:pt>
                <c:pt idx="401">
                  <c:v>6.5859999999999998E-3</c:v>
                </c:pt>
                <c:pt idx="402">
                  <c:v>4.3681999999999999E-2</c:v>
                </c:pt>
                <c:pt idx="403">
                  <c:v>6.5153000000000003E-2</c:v>
                </c:pt>
                <c:pt idx="404">
                  <c:v>7.5458999999999998E-2</c:v>
                </c:pt>
                <c:pt idx="405">
                  <c:v>7.3088E-2</c:v>
                </c:pt>
                <c:pt idx="406">
                  <c:v>6.1004999999999997E-2</c:v>
                </c:pt>
                <c:pt idx="407">
                  <c:v>3.8809999999999997E-2</c:v>
                </c:pt>
                <c:pt idx="408">
                  <c:v>1.9689999999999999E-2</c:v>
                </c:pt>
                <c:pt idx="409">
                  <c:v>4.7019999999999996E-3</c:v>
                </c:pt>
                <c:pt idx="410">
                  <c:v>2.8609999999999998E-3</c:v>
                </c:pt>
                <c:pt idx="411">
                  <c:v>1.0467000000000001E-2</c:v>
                </c:pt>
                <c:pt idx="412">
                  <c:v>2.3806999999999998E-2</c:v>
                </c:pt>
                <c:pt idx="413">
                  <c:v>3.7545000000000002E-2</c:v>
                </c:pt>
                <c:pt idx="414">
                  <c:v>4.0177999999999998E-2</c:v>
                </c:pt>
                <c:pt idx="415">
                  <c:v>3.4243999999999997E-2</c:v>
                </c:pt>
                <c:pt idx="416">
                  <c:v>1.9029000000000001E-2</c:v>
                </c:pt>
                <c:pt idx="417">
                  <c:v>-7.7580000000000001E-3</c:v>
                </c:pt>
                <c:pt idx="418">
                  <c:v>-4.4678000000000002E-2</c:v>
                </c:pt>
                <c:pt idx="419">
                  <c:v>-8.9223999999999998E-2</c:v>
                </c:pt>
                <c:pt idx="420">
                  <c:v>-0.138821</c:v>
                </c:pt>
                <c:pt idx="421">
                  <c:v>-0.18759400000000001</c:v>
                </c:pt>
                <c:pt idx="422">
                  <c:v>-0.23183200000000001</c:v>
                </c:pt>
                <c:pt idx="423">
                  <c:v>-0.26692300000000002</c:v>
                </c:pt>
                <c:pt idx="424">
                  <c:v>-0.29298999999999997</c:v>
                </c:pt>
                <c:pt idx="425">
                  <c:v>-0.310361</c:v>
                </c:pt>
                <c:pt idx="426">
                  <c:v>-0.32461299999999998</c:v>
                </c:pt>
                <c:pt idx="427">
                  <c:v>-0.33803899999999998</c:v>
                </c:pt>
                <c:pt idx="428">
                  <c:v>-0.34934399999999999</c:v>
                </c:pt>
                <c:pt idx="429">
                  <c:v>-0.36035899999999998</c:v>
                </c:pt>
                <c:pt idx="430">
                  <c:v>-0.36698700000000001</c:v>
                </c:pt>
                <c:pt idx="431">
                  <c:v>-0.36723499999999998</c:v>
                </c:pt>
                <c:pt idx="432">
                  <c:v>-0.360904</c:v>
                </c:pt>
                <c:pt idx="433">
                  <c:v>-0.34790700000000002</c:v>
                </c:pt>
                <c:pt idx="434">
                  <c:v>-0.33119900000000002</c:v>
                </c:pt>
                <c:pt idx="435">
                  <c:v>-0.30876399999999998</c:v>
                </c:pt>
                <c:pt idx="436">
                  <c:v>-0.28140500000000002</c:v>
                </c:pt>
                <c:pt idx="437">
                  <c:v>-0.24873899999999999</c:v>
                </c:pt>
                <c:pt idx="438">
                  <c:v>-0.21468799999999999</c:v>
                </c:pt>
                <c:pt idx="439">
                  <c:v>-0.187306</c:v>
                </c:pt>
                <c:pt idx="440">
                  <c:v>-0.16772200000000001</c:v>
                </c:pt>
                <c:pt idx="441">
                  <c:v>-0.15973599999999999</c:v>
                </c:pt>
                <c:pt idx="442">
                  <c:v>-0.16472800000000001</c:v>
                </c:pt>
                <c:pt idx="443">
                  <c:v>-0.17980699999999999</c:v>
                </c:pt>
                <c:pt idx="444">
                  <c:v>-0.199402</c:v>
                </c:pt>
                <c:pt idx="445">
                  <c:v>-0.22216</c:v>
                </c:pt>
                <c:pt idx="446">
                  <c:v>-0.245563</c:v>
                </c:pt>
                <c:pt idx="447">
                  <c:v>-0.26851799999999998</c:v>
                </c:pt>
                <c:pt idx="448">
                  <c:v>-0.28876299999999999</c:v>
                </c:pt>
                <c:pt idx="449">
                  <c:v>-0.30876700000000001</c:v>
                </c:pt>
                <c:pt idx="450">
                  <c:v>-0.32635500000000001</c:v>
                </c:pt>
                <c:pt idx="451">
                  <c:v>-0.34359699999999999</c:v>
                </c:pt>
                <c:pt idx="452">
                  <c:v>-0.36106199999999999</c:v>
                </c:pt>
                <c:pt idx="453">
                  <c:v>-0.37883800000000001</c:v>
                </c:pt>
                <c:pt idx="454">
                  <c:v>-0.39846900000000002</c:v>
                </c:pt>
                <c:pt idx="455">
                  <c:v>-0.41998600000000003</c:v>
                </c:pt>
                <c:pt idx="456">
                  <c:v>-0.43929600000000002</c:v>
                </c:pt>
                <c:pt idx="457">
                  <c:v>-0.45558900000000002</c:v>
                </c:pt>
                <c:pt idx="458">
                  <c:v>-0.46963100000000002</c:v>
                </c:pt>
                <c:pt idx="459">
                  <c:v>-0.479319</c:v>
                </c:pt>
                <c:pt idx="460">
                  <c:v>-0.485236</c:v>
                </c:pt>
                <c:pt idx="461">
                  <c:v>-0.48616500000000001</c:v>
                </c:pt>
                <c:pt idx="462">
                  <c:v>-0.48501100000000003</c:v>
                </c:pt>
                <c:pt idx="463">
                  <c:v>-0.48252800000000001</c:v>
                </c:pt>
                <c:pt idx="464">
                  <c:v>-0.48120800000000002</c:v>
                </c:pt>
                <c:pt idx="465">
                  <c:v>-0.48406500000000002</c:v>
                </c:pt>
                <c:pt idx="466">
                  <c:v>-0.489203</c:v>
                </c:pt>
                <c:pt idx="467">
                  <c:v>-0.49781199999999998</c:v>
                </c:pt>
                <c:pt idx="468">
                  <c:v>-0.51017999999999997</c:v>
                </c:pt>
                <c:pt idx="469">
                  <c:v>-0.52397700000000003</c:v>
                </c:pt>
                <c:pt idx="470">
                  <c:v>-0.53799600000000003</c:v>
                </c:pt>
                <c:pt idx="471">
                  <c:v>-0.554145</c:v>
                </c:pt>
                <c:pt idx="472">
                  <c:v>-0.56823000000000001</c:v>
                </c:pt>
                <c:pt idx="473">
                  <c:v>-0.578183</c:v>
                </c:pt>
                <c:pt idx="474">
                  <c:v>-0.58463299999999996</c:v>
                </c:pt>
                <c:pt idx="475">
                  <c:v>-0.58740300000000001</c:v>
                </c:pt>
                <c:pt idx="476">
                  <c:v>-0.58745700000000001</c:v>
                </c:pt>
                <c:pt idx="477">
                  <c:v>-0.58744200000000002</c:v>
                </c:pt>
                <c:pt idx="478">
                  <c:v>-0.58724500000000002</c:v>
                </c:pt>
                <c:pt idx="479">
                  <c:v>-0.58700399999999997</c:v>
                </c:pt>
                <c:pt idx="480">
                  <c:v>-0.58906800000000004</c:v>
                </c:pt>
                <c:pt idx="481">
                  <c:v>-0.59251200000000004</c:v>
                </c:pt>
                <c:pt idx="482">
                  <c:v>-0.59650199999999998</c:v>
                </c:pt>
                <c:pt idx="483">
                  <c:v>-0.60308499999999998</c:v>
                </c:pt>
                <c:pt idx="484">
                  <c:v>-0.61236800000000002</c:v>
                </c:pt>
                <c:pt idx="485">
                  <c:v>-0.62484899999999999</c:v>
                </c:pt>
                <c:pt idx="486">
                  <c:v>-0.63784099999999999</c:v>
                </c:pt>
                <c:pt idx="487">
                  <c:v>-0.65215400000000001</c:v>
                </c:pt>
                <c:pt idx="488">
                  <c:v>-0.66392799999999996</c:v>
                </c:pt>
                <c:pt idx="489">
                  <c:v>-0.67057199999999995</c:v>
                </c:pt>
                <c:pt idx="490">
                  <c:v>-0.66974500000000003</c:v>
                </c:pt>
                <c:pt idx="491">
                  <c:v>-0.66120000000000001</c:v>
                </c:pt>
                <c:pt idx="492">
                  <c:v>-0.64566000000000001</c:v>
                </c:pt>
                <c:pt idx="493">
                  <c:v>-0.62632600000000005</c:v>
                </c:pt>
                <c:pt idx="494">
                  <c:v>-0.60752200000000001</c:v>
                </c:pt>
                <c:pt idx="495">
                  <c:v>-0.59208000000000005</c:v>
                </c:pt>
                <c:pt idx="496">
                  <c:v>-0.58488399999999996</c:v>
                </c:pt>
                <c:pt idx="497">
                  <c:v>-0.58516299999999999</c:v>
                </c:pt>
                <c:pt idx="498">
                  <c:v>-0.59258500000000003</c:v>
                </c:pt>
                <c:pt idx="499">
                  <c:v>-0.60491700000000004</c:v>
                </c:pt>
                <c:pt idx="500">
                  <c:v>-0.61710100000000001</c:v>
                </c:pt>
                <c:pt idx="501">
                  <c:v>-0.62603299999999995</c:v>
                </c:pt>
                <c:pt idx="502">
                  <c:v>-0.63089499999999998</c:v>
                </c:pt>
                <c:pt idx="503">
                  <c:v>-0.63142399999999999</c:v>
                </c:pt>
                <c:pt idx="504">
                  <c:v>-0.62866999999999995</c:v>
                </c:pt>
                <c:pt idx="505">
                  <c:v>-0.62561199999999995</c:v>
                </c:pt>
                <c:pt idx="506">
                  <c:v>-0.62466299999999997</c:v>
                </c:pt>
                <c:pt idx="507">
                  <c:v>-0.62696399999999997</c:v>
                </c:pt>
                <c:pt idx="508">
                  <c:v>-0.632216</c:v>
                </c:pt>
                <c:pt idx="509">
                  <c:v>-0.640293</c:v>
                </c:pt>
                <c:pt idx="510">
                  <c:v>-0.65090599999999998</c:v>
                </c:pt>
                <c:pt idx="511">
                  <c:v>-0.66473599999999999</c:v>
                </c:pt>
                <c:pt idx="512">
                  <c:v>-0.68027499999999996</c:v>
                </c:pt>
                <c:pt idx="513">
                  <c:v>-0.69622799999999996</c:v>
                </c:pt>
                <c:pt idx="514">
                  <c:v>-0.71033599999999997</c:v>
                </c:pt>
                <c:pt idx="515">
                  <c:v>-0.723387</c:v>
                </c:pt>
                <c:pt idx="516">
                  <c:v>-0.73482899999999995</c:v>
                </c:pt>
                <c:pt idx="517">
                  <c:v>-0.74407000000000001</c:v>
                </c:pt>
                <c:pt idx="518">
                  <c:v>-0.75174399999999997</c:v>
                </c:pt>
                <c:pt idx="519">
                  <c:v>-0.75738399999999995</c:v>
                </c:pt>
                <c:pt idx="520">
                  <c:v>-0.761737</c:v>
                </c:pt>
                <c:pt idx="521">
                  <c:v>-0.76412400000000003</c:v>
                </c:pt>
                <c:pt idx="522">
                  <c:v>-0.76514899999999997</c:v>
                </c:pt>
                <c:pt idx="523">
                  <c:v>-0.76205599999999996</c:v>
                </c:pt>
                <c:pt idx="524">
                  <c:v>-0.75802899999999995</c:v>
                </c:pt>
                <c:pt idx="525">
                  <c:v>-0.75206600000000001</c:v>
                </c:pt>
                <c:pt idx="526">
                  <c:v>-0.74590500000000004</c:v>
                </c:pt>
                <c:pt idx="527">
                  <c:v>-0.74152399999999996</c:v>
                </c:pt>
                <c:pt idx="528">
                  <c:v>-0.74077300000000001</c:v>
                </c:pt>
                <c:pt idx="529">
                  <c:v>-0.74379200000000001</c:v>
                </c:pt>
                <c:pt idx="530">
                  <c:v>-0.74828300000000003</c:v>
                </c:pt>
                <c:pt idx="531">
                  <c:v>-0.75342299999999995</c:v>
                </c:pt>
                <c:pt idx="532">
                  <c:v>-0.75775599999999999</c:v>
                </c:pt>
                <c:pt idx="533">
                  <c:v>-0.760154</c:v>
                </c:pt>
                <c:pt idx="534">
                  <c:v>-0.76119599999999998</c:v>
                </c:pt>
                <c:pt idx="535">
                  <c:v>-0.76036700000000002</c:v>
                </c:pt>
                <c:pt idx="536">
                  <c:v>-0.75987000000000005</c:v>
                </c:pt>
                <c:pt idx="537">
                  <c:v>-0.75803299999999996</c:v>
                </c:pt>
                <c:pt idx="538">
                  <c:v>-0.75611799999999996</c:v>
                </c:pt>
                <c:pt idx="539">
                  <c:v>-0.75524400000000003</c:v>
                </c:pt>
                <c:pt idx="540">
                  <c:v>-0.75587400000000005</c:v>
                </c:pt>
                <c:pt idx="541">
                  <c:v>-0.758077</c:v>
                </c:pt>
                <c:pt idx="542">
                  <c:v>-0.76187000000000005</c:v>
                </c:pt>
                <c:pt idx="543">
                  <c:v>-0.76819499999999996</c:v>
                </c:pt>
                <c:pt idx="544">
                  <c:v>-0.774532</c:v>
                </c:pt>
                <c:pt idx="545">
                  <c:v>-0.77932100000000004</c:v>
                </c:pt>
                <c:pt idx="546">
                  <c:v>-0.78174999999999994</c:v>
                </c:pt>
                <c:pt idx="547">
                  <c:v>-0.78126099999999998</c:v>
                </c:pt>
                <c:pt idx="548">
                  <c:v>-0.77777300000000005</c:v>
                </c:pt>
                <c:pt idx="549">
                  <c:v>-0.771312</c:v>
                </c:pt>
                <c:pt idx="550">
                  <c:v>-0.763069</c:v>
                </c:pt>
                <c:pt idx="551">
                  <c:v>-0.75340499999999999</c:v>
                </c:pt>
                <c:pt idx="552">
                  <c:v>-0.74415900000000001</c:v>
                </c:pt>
                <c:pt idx="553">
                  <c:v>-0.73562799999999995</c:v>
                </c:pt>
                <c:pt idx="554">
                  <c:v>-0.72963599999999995</c:v>
                </c:pt>
                <c:pt idx="555">
                  <c:v>-0.72672400000000004</c:v>
                </c:pt>
                <c:pt idx="556">
                  <c:v>-0.72342099999999998</c:v>
                </c:pt>
                <c:pt idx="557">
                  <c:v>-0.71817500000000001</c:v>
                </c:pt>
                <c:pt idx="558">
                  <c:v>-0.71025300000000002</c:v>
                </c:pt>
                <c:pt idx="559">
                  <c:v>-0.69837199999999999</c:v>
                </c:pt>
                <c:pt idx="560">
                  <c:v>-0.68294500000000002</c:v>
                </c:pt>
                <c:pt idx="561">
                  <c:v>-0.66600700000000002</c:v>
                </c:pt>
                <c:pt idx="562">
                  <c:v>-0.65037500000000004</c:v>
                </c:pt>
                <c:pt idx="563">
                  <c:v>-0.63946000000000003</c:v>
                </c:pt>
                <c:pt idx="564">
                  <c:v>-0.63172399999999995</c:v>
                </c:pt>
                <c:pt idx="565">
                  <c:v>-0.63296699999999995</c:v>
                </c:pt>
                <c:pt idx="566">
                  <c:v>-0.63793500000000003</c:v>
                </c:pt>
                <c:pt idx="567">
                  <c:v>-0.64473899999999995</c:v>
                </c:pt>
                <c:pt idx="568">
                  <c:v>-0.64929599999999998</c:v>
                </c:pt>
                <c:pt idx="569">
                  <c:v>-0.64830600000000005</c:v>
                </c:pt>
                <c:pt idx="570">
                  <c:v>-0.64183699999999999</c:v>
                </c:pt>
                <c:pt idx="571">
                  <c:v>-0.62922500000000003</c:v>
                </c:pt>
                <c:pt idx="572">
                  <c:v>-0.609954</c:v>
                </c:pt>
                <c:pt idx="573">
                  <c:v>-0.58762700000000001</c:v>
                </c:pt>
                <c:pt idx="574">
                  <c:v>-0.56657199999999996</c:v>
                </c:pt>
                <c:pt idx="575">
                  <c:v>-0.544628</c:v>
                </c:pt>
                <c:pt idx="576">
                  <c:v>-0.52654699999999999</c:v>
                </c:pt>
                <c:pt idx="577">
                  <c:v>-0.51168800000000003</c:v>
                </c:pt>
                <c:pt idx="578">
                  <c:v>-0.50353599999999998</c:v>
                </c:pt>
                <c:pt idx="579">
                  <c:v>-0.50100599999999995</c:v>
                </c:pt>
                <c:pt idx="580">
                  <c:v>-0.50353400000000004</c:v>
                </c:pt>
                <c:pt idx="581">
                  <c:v>-0.51018600000000003</c:v>
                </c:pt>
                <c:pt idx="582">
                  <c:v>-0.51926000000000005</c:v>
                </c:pt>
                <c:pt idx="583">
                  <c:v>-0.52885700000000002</c:v>
                </c:pt>
                <c:pt idx="584">
                  <c:v>-0.536389</c:v>
                </c:pt>
                <c:pt idx="585">
                  <c:v>-0.54281500000000005</c:v>
                </c:pt>
                <c:pt idx="586">
                  <c:v>-0.54842299999999999</c:v>
                </c:pt>
                <c:pt idx="587">
                  <c:v>-0.55264599999999997</c:v>
                </c:pt>
                <c:pt idx="588">
                  <c:v>-0.55582600000000004</c:v>
                </c:pt>
                <c:pt idx="589">
                  <c:v>-0.55857199999999996</c:v>
                </c:pt>
                <c:pt idx="590">
                  <c:v>-0.55956799999999995</c:v>
                </c:pt>
                <c:pt idx="591">
                  <c:v>-0.560589</c:v>
                </c:pt>
                <c:pt idx="592">
                  <c:v>-0.55963099999999999</c:v>
                </c:pt>
                <c:pt idx="593">
                  <c:v>-0.557168</c:v>
                </c:pt>
                <c:pt idx="594">
                  <c:v>-0.55549800000000005</c:v>
                </c:pt>
                <c:pt idx="595">
                  <c:v>-0.55410599999999999</c:v>
                </c:pt>
                <c:pt idx="596">
                  <c:v>-0.55245299999999997</c:v>
                </c:pt>
                <c:pt idx="597">
                  <c:v>-0.55086800000000002</c:v>
                </c:pt>
                <c:pt idx="598">
                  <c:v>-0.54901900000000003</c:v>
                </c:pt>
                <c:pt idx="599">
                  <c:v>-0.54575399999999996</c:v>
                </c:pt>
                <c:pt idx="600">
                  <c:v>-0.54300800000000005</c:v>
                </c:pt>
                <c:pt idx="601">
                  <c:v>-0.53707800000000006</c:v>
                </c:pt>
                <c:pt idx="602">
                  <c:v>-0.53109399999999996</c:v>
                </c:pt>
                <c:pt idx="603">
                  <c:v>-0.52408299999999997</c:v>
                </c:pt>
                <c:pt idx="604">
                  <c:v>-0.51242600000000005</c:v>
                </c:pt>
                <c:pt idx="605">
                  <c:v>-0.49548799999999998</c:v>
                </c:pt>
                <c:pt idx="606">
                  <c:v>-0.474275</c:v>
                </c:pt>
                <c:pt idx="607">
                  <c:v>-0.45043100000000003</c:v>
                </c:pt>
                <c:pt idx="608">
                  <c:v>-0.42547200000000002</c:v>
                </c:pt>
                <c:pt idx="609">
                  <c:v>-0.40289199999999997</c:v>
                </c:pt>
                <c:pt idx="610">
                  <c:v>-0.38780399999999998</c:v>
                </c:pt>
                <c:pt idx="611">
                  <c:v>-0.38051800000000002</c:v>
                </c:pt>
                <c:pt idx="612">
                  <c:v>-0.38017499999999999</c:v>
                </c:pt>
                <c:pt idx="613">
                  <c:v>-0.38662299999999999</c:v>
                </c:pt>
                <c:pt idx="614">
                  <c:v>-0.39776600000000001</c:v>
                </c:pt>
                <c:pt idx="615">
                  <c:v>-0.41640199999999999</c:v>
                </c:pt>
                <c:pt idx="616">
                  <c:v>-0.43380999999999997</c:v>
                </c:pt>
                <c:pt idx="617">
                  <c:v>-0.44974999999999998</c:v>
                </c:pt>
                <c:pt idx="618">
                  <c:v>-0.46155099999999999</c:v>
                </c:pt>
                <c:pt idx="619">
                  <c:v>-0.466999</c:v>
                </c:pt>
                <c:pt idx="620">
                  <c:v>-0.46447899999999998</c:v>
                </c:pt>
                <c:pt idx="621">
                  <c:v>-0.45567600000000003</c:v>
                </c:pt>
                <c:pt idx="622">
                  <c:v>-0.44153999999999999</c:v>
                </c:pt>
                <c:pt idx="623">
                  <c:v>-0.42185899999999998</c:v>
                </c:pt>
                <c:pt idx="624">
                  <c:v>-0.3972</c:v>
                </c:pt>
                <c:pt idx="625">
                  <c:v>-0.371529</c:v>
                </c:pt>
                <c:pt idx="626">
                  <c:v>-0.346441</c:v>
                </c:pt>
                <c:pt idx="627">
                  <c:v>-0.322683</c:v>
                </c:pt>
                <c:pt idx="628">
                  <c:v>-0.30046299999999998</c:v>
                </c:pt>
                <c:pt idx="629">
                  <c:v>-0.280358</c:v>
                </c:pt>
                <c:pt idx="630">
                  <c:v>-0.26477800000000001</c:v>
                </c:pt>
                <c:pt idx="631">
                  <c:v>-0.254465</c:v>
                </c:pt>
                <c:pt idx="632">
                  <c:v>-0.24940100000000001</c:v>
                </c:pt>
                <c:pt idx="633">
                  <c:v>-0.25065300000000001</c:v>
                </c:pt>
                <c:pt idx="634">
                  <c:v>-0.26314799999999999</c:v>
                </c:pt>
                <c:pt idx="635">
                  <c:v>-0.28224500000000002</c:v>
                </c:pt>
                <c:pt idx="636">
                  <c:v>-0.30553799999999998</c:v>
                </c:pt>
                <c:pt idx="637">
                  <c:v>-0.32871099999999998</c:v>
                </c:pt>
                <c:pt idx="638">
                  <c:v>-0.34940700000000002</c:v>
                </c:pt>
                <c:pt idx="639">
                  <c:v>-0.364095</c:v>
                </c:pt>
                <c:pt idx="640">
                  <c:v>-0.37362299999999998</c:v>
                </c:pt>
                <c:pt idx="641">
                  <c:v>-0.37853199999999998</c:v>
                </c:pt>
                <c:pt idx="642">
                  <c:v>-0.381299</c:v>
                </c:pt>
                <c:pt idx="643">
                  <c:v>-0.38240400000000002</c:v>
                </c:pt>
                <c:pt idx="644">
                  <c:v>-0.381191</c:v>
                </c:pt>
                <c:pt idx="645">
                  <c:v>-0.37804700000000002</c:v>
                </c:pt>
                <c:pt idx="646">
                  <c:v>-0.37460900000000003</c:v>
                </c:pt>
                <c:pt idx="647">
                  <c:v>-0.37022100000000002</c:v>
                </c:pt>
                <c:pt idx="648">
                  <c:v>-0.36472599999999999</c:v>
                </c:pt>
                <c:pt idx="649">
                  <c:v>-0.35741600000000001</c:v>
                </c:pt>
                <c:pt idx="650">
                  <c:v>-0.34953099999999998</c:v>
                </c:pt>
                <c:pt idx="651">
                  <c:v>-0.34069100000000002</c:v>
                </c:pt>
                <c:pt idx="652">
                  <c:v>-0.33540799999999998</c:v>
                </c:pt>
                <c:pt idx="653">
                  <c:v>-0.33278000000000002</c:v>
                </c:pt>
                <c:pt idx="654">
                  <c:v>-0.33563399999999999</c:v>
                </c:pt>
                <c:pt idx="655">
                  <c:v>-0.34260800000000002</c:v>
                </c:pt>
                <c:pt idx="656">
                  <c:v>-0.350082</c:v>
                </c:pt>
                <c:pt idx="657">
                  <c:v>-0.35746</c:v>
                </c:pt>
                <c:pt idx="658">
                  <c:v>-0.36221399999999998</c:v>
                </c:pt>
                <c:pt idx="659">
                  <c:v>-0.36455199999999999</c:v>
                </c:pt>
                <c:pt idx="660">
                  <c:v>-0.36343900000000001</c:v>
                </c:pt>
                <c:pt idx="661">
                  <c:v>-0.35893599999999998</c:v>
                </c:pt>
                <c:pt idx="662">
                  <c:v>-0.351356</c:v>
                </c:pt>
                <c:pt idx="663">
                  <c:v>-0.34421499999999999</c:v>
                </c:pt>
                <c:pt idx="664">
                  <c:v>-0.33818799999999999</c:v>
                </c:pt>
                <c:pt idx="665">
                  <c:v>-0.33500799999999997</c:v>
                </c:pt>
                <c:pt idx="666">
                  <c:v>-0.33605699999999999</c:v>
                </c:pt>
                <c:pt idx="667">
                  <c:v>-0.34166099999999999</c:v>
                </c:pt>
                <c:pt idx="668">
                  <c:v>-0.35058299999999998</c:v>
                </c:pt>
                <c:pt idx="669">
                  <c:v>-0.36181600000000003</c:v>
                </c:pt>
                <c:pt idx="670">
                  <c:v>-0.37638300000000002</c:v>
                </c:pt>
                <c:pt idx="671">
                  <c:v>-0.39099899999999999</c:v>
                </c:pt>
                <c:pt idx="672">
                  <c:v>-0.40851599999999999</c:v>
                </c:pt>
                <c:pt idx="673">
                  <c:v>-0.42566300000000001</c:v>
                </c:pt>
                <c:pt idx="674">
                  <c:v>-0.441222</c:v>
                </c:pt>
                <c:pt idx="675">
                  <c:v>-0.45475900000000002</c:v>
                </c:pt>
                <c:pt idx="676">
                  <c:v>-0.46648000000000001</c:v>
                </c:pt>
                <c:pt idx="677">
                  <c:v>-0.47529199999999999</c:v>
                </c:pt>
                <c:pt idx="678">
                  <c:v>-0.48194500000000001</c:v>
                </c:pt>
                <c:pt idx="679">
                  <c:v>-0.48881400000000003</c:v>
                </c:pt>
                <c:pt idx="680">
                  <c:v>-0.49381000000000003</c:v>
                </c:pt>
                <c:pt idx="681">
                  <c:v>-0.49910900000000002</c:v>
                </c:pt>
                <c:pt idx="682">
                  <c:v>-0.50319999999999998</c:v>
                </c:pt>
                <c:pt idx="683">
                  <c:v>-0.50664399999999998</c:v>
                </c:pt>
                <c:pt idx="684">
                  <c:v>-0.50856299999999999</c:v>
                </c:pt>
                <c:pt idx="685">
                  <c:v>-0.50958599999999998</c:v>
                </c:pt>
                <c:pt idx="686">
                  <c:v>-0.508606</c:v>
                </c:pt>
                <c:pt idx="687">
                  <c:v>-0.50579799999999997</c:v>
                </c:pt>
                <c:pt idx="688">
                  <c:v>-0.50309800000000005</c:v>
                </c:pt>
                <c:pt idx="689">
                  <c:v>-0.49973099999999998</c:v>
                </c:pt>
                <c:pt idx="690">
                  <c:v>-0.49623499999999998</c:v>
                </c:pt>
                <c:pt idx="691">
                  <c:v>-0.49355599999999999</c:v>
                </c:pt>
                <c:pt idx="692">
                  <c:v>-0.49350300000000002</c:v>
                </c:pt>
                <c:pt idx="693">
                  <c:v>-0.49512099999999998</c:v>
                </c:pt>
                <c:pt idx="694">
                  <c:v>-0.49896699999999999</c:v>
                </c:pt>
                <c:pt idx="695">
                  <c:v>-0.50485599999999997</c:v>
                </c:pt>
                <c:pt idx="696">
                  <c:v>-0.51353300000000002</c:v>
                </c:pt>
                <c:pt idx="697">
                  <c:v>-0.52247600000000005</c:v>
                </c:pt>
                <c:pt idx="698">
                  <c:v>-0.53195800000000004</c:v>
                </c:pt>
                <c:pt idx="699">
                  <c:v>-0.54079699999999997</c:v>
                </c:pt>
                <c:pt idx="700">
                  <c:v>-0.55104200000000003</c:v>
                </c:pt>
                <c:pt idx="701">
                  <c:v>-0.55990600000000001</c:v>
                </c:pt>
                <c:pt idx="702">
                  <c:v>-0.56831299999999996</c:v>
                </c:pt>
                <c:pt idx="703">
                  <c:v>-0.57569400000000004</c:v>
                </c:pt>
                <c:pt idx="704">
                  <c:v>-0.58184499999999995</c:v>
                </c:pt>
                <c:pt idx="705">
                  <c:v>-0.58799000000000001</c:v>
                </c:pt>
                <c:pt idx="706">
                  <c:v>-0.59307600000000005</c:v>
                </c:pt>
                <c:pt idx="707">
                  <c:v>-0.59758500000000003</c:v>
                </c:pt>
                <c:pt idx="708">
                  <c:v>-0.59984599999999999</c:v>
                </c:pt>
                <c:pt idx="709">
                  <c:v>-0.59885200000000005</c:v>
                </c:pt>
                <c:pt idx="710">
                  <c:v>-0.59440400000000004</c:v>
                </c:pt>
                <c:pt idx="711">
                  <c:v>-0.58760800000000002</c:v>
                </c:pt>
                <c:pt idx="712">
                  <c:v>-0.58052999999999999</c:v>
                </c:pt>
                <c:pt idx="713">
                  <c:v>-0.575457</c:v>
                </c:pt>
                <c:pt idx="714">
                  <c:v>-0.57300700000000004</c:v>
                </c:pt>
                <c:pt idx="715">
                  <c:v>-0.57355599999999995</c:v>
                </c:pt>
                <c:pt idx="716">
                  <c:v>-0.57825599999999999</c:v>
                </c:pt>
                <c:pt idx="717">
                  <c:v>-0.58535800000000004</c:v>
                </c:pt>
                <c:pt idx="718">
                  <c:v>-0.59400900000000001</c:v>
                </c:pt>
                <c:pt idx="719">
                  <c:v>-0.60386600000000001</c:v>
                </c:pt>
                <c:pt idx="720">
                  <c:v>-0.61345700000000003</c:v>
                </c:pt>
                <c:pt idx="721">
                  <c:v>-0.62178500000000003</c:v>
                </c:pt>
                <c:pt idx="722">
                  <c:v>-0.62813399999999997</c:v>
                </c:pt>
                <c:pt idx="723">
                  <c:v>-0.632351</c:v>
                </c:pt>
                <c:pt idx="724">
                  <c:v>-0.63456800000000002</c:v>
                </c:pt>
                <c:pt idx="725">
                  <c:v>-0.63563899999999995</c:v>
                </c:pt>
                <c:pt idx="726">
                  <c:v>-0.63697400000000004</c:v>
                </c:pt>
                <c:pt idx="727">
                  <c:v>-0.63853700000000002</c:v>
                </c:pt>
                <c:pt idx="728">
                  <c:v>-0.64025299999999996</c:v>
                </c:pt>
                <c:pt idx="729">
                  <c:v>-0.64325100000000002</c:v>
                </c:pt>
                <c:pt idx="730">
                  <c:v>-0.64668000000000003</c:v>
                </c:pt>
                <c:pt idx="731">
                  <c:v>-0.64978100000000005</c:v>
                </c:pt>
                <c:pt idx="732">
                  <c:v>-0.65229000000000004</c:v>
                </c:pt>
                <c:pt idx="733">
                  <c:v>-0.65117800000000003</c:v>
                </c:pt>
                <c:pt idx="734">
                  <c:v>-0.64554299999999998</c:v>
                </c:pt>
                <c:pt idx="735">
                  <c:v>-0.63585400000000003</c:v>
                </c:pt>
                <c:pt idx="736">
                  <c:v>-0.62133499999999997</c:v>
                </c:pt>
                <c:pt idx="737">
                  <c:v>-0.60307500000000003</c:v>
                </c:pt>
                <c:pt idx="738">
                  <c:v>-0.58688700000000005</c:v>
                </c:pt>
                <c:pt idx="739">
                  <c:v>-0.57129200000000002</c:v>
                </c:pt>
                <c:pt idx="740">
                  <c:v>-0.55633600000000005</c:v>
                </c:pt>
                <c:pt idx="741">
                  <c:v>-0.54258399999999996</c:v>
                </c:pt>
                <c:pt idx="742">
                  <c:v>-0.53101900000000002</c:v>
                </c:pt>
                <c:pt idx="743">
                  <c:v>-0.522231</c:v>
                </c:pt>
                <c:pt idx="744">
                  <c:v>-0.518957</c:v>
                </c:pt>
                <c:pt idx="745">
                  <c:v>-0.52037</c:v>
                </c:pt>
                <c:pt idx="746">
                  <c:v>-0.52821099999999999</c:v>
                </c:pt>
                <c:pt idx="747">
                  <c:v>-0.54007300000000003</c:v>
                </c:pt>
                <c:pt idx="748">
                  <c:v>-0.55154199999999998</c:v>
                </c:pt>
                <c:pt idx="749">
                  <c:v>-0.56145599999999996</c:v>
                </c:pt>
                <c:pt idx="750">
                  <c:v>-0.56926900000000002</c:v>
                </c:pt>
                <c:pt idx="751">
                  <c:v>-0.57299999999999995</c:v>
                </c:pt>
                <c:pt idx="752">
                  <c:v>-0.57188099999999997</c:v>
                </c:pt>
                <c:pt idx="753">
                  <c:v>-0.56655999999999995</c:v>
                </c:pt>
                <c:pt idx="754">
                  <c:v>-0.56076400000000004</c:v>
                </c:pt>
                <c:pt idx="755">
                  <c:v>-0.55389100000000002</c:v>
                </c:pt>
                <c:pt idx="756">
                  <c:v>-0.54780700000000004</c:v>
                </c:pt>
                <c:pt idx="757">
                  <c:v>-0.54474100000000003</c:v>
                </c:pt>
                <c:pt idx="758">
                  <c:v>-0.54528799999999999</c:v>
                </c:pt>
                <c:pt idx="759">
                  <c:v>-0.55072399999999999</c:v>
                </c:pt>
                <c:pt idx="760">
                  <c:v>-0.55874400000000002</c:v>
                </c:pt>
                <c:pt idx="761">
                  <c:v>-0.56848900000000002</c:v>
                </c:pt>
                <c:pt idx="762">
                  <c:v>-0.57872800000000002</c:v>
                </c:pt>
                <c:pt idx="763">
                  <c:v>-0.58906999999999998</c:v>
                </c:pt>
                <c:pt idx="764">
                  <c:v>-0.59719599999999995</c:v>
                </c:pt>
                <c:pt idx="765">
                  <c:v>-0.60398399999999997</c:v>
                </c:pt>
                <c:pt idx="766">
                  <c:v>-0.608877</c:v>
                </c:pt>
                <c:pt idx="767">
                  <c:v>-0.61122399999999999</c:v>
                </c:pt>
                <c:pt idx="768">
                  <c:v>-0.61171799999999998</c:v>
                </c:pt>
                <c:pt idx="769">
                  <c:v>-0.60900100000000001</c:v>
                </c:pt>
                <c:pt idx="770">
                  <c:v>-0.60421199999999997</c:v>
                </c:pt>
                <c:pt idx="771">
                  <c:v>-0.59631500000000004</c:v>
                </c:pt>
                <c:pt idx="772">
                  <c:v>-0.58524900000000002</c:v>
                </c:pt>
                <c:pt idx="773">
                  <c:v>-0.57267999999999997</c:v>
                </c:pt>
                <c:pt idx="774">
                  <c:v>-0.557952</c:v>
                </c:pt>
                <c:pt idx="775">
                  <c:v>-0.54154999999999998</c:v>
                </c:pt>
                <c:pt idx="776">
                  <c:v>-0.52370399999999995</c:v>
                </c:pt>
                <c:pt idx="777">
                  <c:v>-0.502166</c:v>
                </c:pt>
                <c:pt idx="778">
                  <c:v>-0.47859000000000002</c:v>
                </c:pt>
                <c:pt idx="779">
                  <c:v>-0.455538</c:v>
                </c:pt>
                <c:pt idx="780">
                  <c:v>-0.43342199999999997</c:v>
                </c:pt>
                <c:pt idx="781">
                  <c:v>-0.417375</c:v>
                </c:pt>
                <c:pt idx="782">
                  <c:v>-0.40876499999999999</c:v>
                </c:pt>
                <c:pt idx="783">
                  <c:v>-0.4103</c:v>
                </c:pt>
                <c:pt idx="784">
                  <c:v>-0.42196099999999997</c:v>
                </c:pt>
                <c:pt idx="785">
                  <c:v>-0.44236799999999998</c:v>
                </c:pt>
                <c:pt idx="786">
                  <c:v>-0.46682400000000002</c:v>
                </c:pt>
                <c:pt idx="787">
                  <c:v>-0.49304300000000001</c:v>
                </c:pt>
                <c:pt idx="788">
                  <c:v>-0.51879799999999998</c:v>
                </c:pt>
                <c:pt idx="789">
                  <c:v>-0.54138699999999995</c:v>
                </c:pt>
                <c:pt idx="790">
                  <c:v>-0.56045900000000004</c:v>
                </c:pt>
                <c:pt idx="791">
                  <c:v>-0.57513000000000003</c:v>
                </c:pt>
                <c:pt idx="792">
                  <c:v>-0.58528100000000005</c:v>
                </c:pt>
                <c:pt idx="793">
                  <c:v>-0.591395</c:v>
                </c:pt>
                <c:pt idx="794">
                  <c:v>-0.59581600000000001</c:v>
                </c:pt>
                <c:pt idx="795">
                  <c:v>-0.59973600000000005</c:v>
                </c:pt>
                <c:pt idx="796">
                  <c:v>-0.60287500000000005</c:v>
                </c:pt>
                <c:pt idx="797">
                  <c:v>-0.60709199999999996</c:v>
                </c:pt>
                <c:pt idx="798">
                  <c:v>-0.61057600000000001</c:v>
                </c:pt>
                <c:pt idx="799">
                  <c:v>-0.61263800000000002</c:v>
                </c:pt>
                <c:pt idx="800">
                  <c:v>-0.61196200000000001</c:v>
                </c:pt>
                <c:pt idx="801">
                  <c:v>-0.608321</c:v>
                </c:pt>
                <c:pt idx="802">
                  <c:v>-0.60123400000000005</c:v>
                </c:pt>
                <c:pt idx="803">
                  <c:v>-0.59247899999999998</c:v>
                </c:pt>
                <c:pt idx="804">
                  <c:v>-0.58369300000000002</c:v>
                </c:pt>
                <c:pt idx="805">
                  <c:v>-0.57494100000000004</c:v>
                </c:pt>
                <c:pt idx="806">
                  <c:v>-0.56867599999999996</c:v>
                </c:pt>
                <c:pt idx="807">
                  <c:v>-0.56540299999999999</c:v>
                </c:pt>
                <c:pt idx="808">
                  <c:v>-0.56440500000000005</c:v>
                </c:pt>
                <c:pt idx="809">
                  <c:v>-0.56630800000000003</c:v>
                </c:pt>
                <c:pt idx="810">
                  <c:v>-0.569442</c:v>
                </c:pt>
                <c:pt idx="811">
                  <c:v>-0.57185200000000003</c:v>
                </c:pt>
                <c:pt idx="812">
                  <c:v>-0.57201199999999996</c:v>
                </c:pt>
                <c:pt idx="813">
                  <c:v>-0.56911699999999998</c:v>
                </c:pt>
                <c:pt idx="814">
                  <c:v>-0.56122499999999997</c:v>
                </c:pt>
                <c:pt idx="815">
                  <c:v>-0.54996999999999996</c:v>
                </c:pt>
                <c:pt idx="816">
                  <c:v>-0.53775300000000004</c:v>
                </c:pt>
                <c:pt idx="817">
                  <c:v>-0.52681100000000003</c:v>
                </c:pt>
                <c:pt idx="818">
                  <c:v>-0.51710500000000004</c:v>
                </c:pt>
                <c:pt idx="819">
                  <c:v>-0.51025699999999996</c:v>
                </c:pt>
                <c:pt idx="820">
                  <c:v>-0.504579</c:v>
                </c:pt>
                <c:pt idx="821">
                  <c:v>-0.50033899999999998</c:v>
                </c:pt>
                <c:pt idx="822">
                  <c:v>-0.49913400000000002</c:v>
                </c:pt>
                <c:pt idx="823">
                  <c:v>-0.501027</c:v>
                </c:pt>
                <c:pt idx="824">
                  <c:v>-0.50805</c:v>
                </c:pt>
                <c:pt idx="825">
                  <c:v>-0.51937199999999994</c:v>
                </c:pt>
                <c:pt idx="826">
                  <c:v>-0.53319899999999998</c:v>
                </c:pt>
                <c:pt idx="827">
                  <c:v>-0.54626799999999998</c:v>
                </c:pt>
                <c:pt idx="828">
                  <c:v>-0.55775300000000005</c:v>
                </c:pt>
                <c:pt idx="829">
                  <c:v>-0.56516200000000005</c:v>
                </c:pt>
                <c:pt idx="830">
                  <c:v>-0.56766499999999998</c:v>
                </c:pt>
                <c:pt idx="831">
                  <c:v>-0.56515499999999996</c:v>
                </c:pt>
                <c:pt idx="832">
                  <c:v>-0.55835800000000002</c:v>
                </c:pt>
                <c:pt idx="833">
                  <c:v>-0.552651</c:v>
                </c:pt>
                <c:pt idx="834">
                  <c:v>-0.55035100000000003</c:v>
                </c:pt>
                <c:pt idx="835">
                  <c:v>-0.556114</c:v>
                </c:pt>
                <c:pt idx="836">
                  <c:v>-0.57087699999999997</c:v>
                </c:pt>
                <c:pt idx="837">
                  <c:v>-0.59243299999999999</c:v>
                </c:pt>
                <c:pt idx="838">
                  <c:v>-0.61567099999999997</c:v>
                </c:pt>
                <c:pt idx="839">
                  <c:v>-0.63097899999999996</c:v>
                </c:pt>
                <c:pt idx="840">
                  <c:v>-0.63023799999999996</c:v>
                </c:pt>
                <c:pt idx="841">
                  <c:v>-0.60432399999999997</c:v>
                </c:pt>
                <c:pt idx="842">
                  <c:v>-0.542439</c:v>
                </c:pt>
                <c:pt idx="843">
                  <c:v>-0.43801499999999999</c:v>
                </c:pt>
                <c:pt idx="844">
                  <c:v>-0.29253299999999999</c:v>
                </c:pt>
                <c:pt idx="845">
                  <c:v>-0.122881</c:v>
                </c:pt>
                <c:pt idx="846">
                  <c:v>5.2213000000000002E-2</c:v>
                </c:pt>
                <c:pt idx="847">
                  <c:v>0.207014</c:v>
                </c:pt>
                <c:pt idx="848">
                  <c:v>0.30842799999999998</c:v>
                </c:pt>
                <c:pt idx="849">
                  <c:v>0.35090900000000003</c:v>
                </c:pt>
                <c:pt idx="850">
                  <c:v>0.34218199999999999</c:v>
                </c:pt>
                <c:pt idx="851">
                  <c:v>0.28995500000000002</c:v>
                </c:pt>
                <c:pt idx="852">
                  <c:v>0.21341099999999999</c:v>
                </c:pt>
                <c:pt idx="853">
                  <c:v>0.117613</c:v>
                </c:pt>
                <c:pt idx="854">
                  <c:v>1.9387000000000001E-2</c:v>
                </c:pt>
                <c:pt idx="855">
                  <c:v>-7.0918999999999996E-2</c:v>
                </c:pt>
                <c:pt idx="856">
                  <c:v>-0.151144</c:v>
                </c:pt>
                <c:pt idx="857">
                  <c:v>-0.216334</c:v>
                </c:pt>
                <c:pt idx="858">
                  <c:v>-0.265602</c:v>
                </c:pt>
                <c:pt idx="859">
                  <c:v>-0.29912300000000003</c:v>
                </c:pt>
                <c:pt idx="860">
                  <c:v>-0.325928</c:v>
                </c:pt>
                <c:pt idx="861">
                  <c:v>-0.34933500000000001</c:v>
                </c:pt>
                <c:pt idx="862">
                  <c:v>-0.37170399999999998</c:v>
                </c:pt>
                <c:pt idx="863">
                  <c:v>-0.39465800000000001</c:v>
                </c:pt>
                <c:pt idx="864">
                  <c:v>-0.41734199999999999</c:v>
                </c:pt>
                <c:pt idx="865">
                  <c:v>-0.439222</c:v>
                </c:pt>
                <c:pt idx="866">
                  <c:v>-0.45833699999999999</c:v>
                </c:pt>
                <c:pt idx="867">
                  <c:v>-0.47264499999999998</c:v>
                </c:pt>
                <c:pt idx="868">
                  <c:v>-0.48270999999999997</c:v>
                </c:pt>
                <c:pt idx="869">
                  <c:v>-0.48782900000000001</c:v>
                </c:pt>
                <c:pt idx="870">
                  <c:v>-0.48826700000000001</c:v>
                </c:pt>
                <c:pt idx="871">
                  <c:v>-0.484068</c:v>
                </c:pt>
                <c:pt idx="872">
                  <c:v>-0.47776000000000002</c:v>
                </c:pt>
                <c:pt idx="873">
                  <c:v>-0.472107</c:v>
                </c:pt>
                <c:pt idx="874">
                  <c:v>-0.46486899999999998</c:v>
                </c:pt>
                <c:pt idx="875">
                  <c:v>-0.45974199999999998</c:v>
                </c:pt>
                <c:pt idx="876">
                  <c:v>-0.45794800000000002</c:v>
                </c:pt>
                <c:pt idx="877">
                  <c:v>-0.45883499999999999</c:v>
                </c:pt>
                <c:pt idx="878">
                  <c:v>-0.46368500000000001</c:v>
                </c:pt>
                <c:pt idx="879">
                  <c:v>-0.47232200000000002</c:v>
                </c:pt>
                <c:pt idx="880">
                  <c:v>-0.48730099999999998</c:v>
                </c:pt>
                <c:pt idx="881">
                  <c:v>-0.50689700000000004</c:v>
                </c:pt>
                <c:pt idx="882">
                  <c:v>-0.52718500000000001</c:v>
                </c:pt>
                <c:pt idx="883">
                  <c:v>-0.546296</c:v>
                </c:pt>
                <c:pt idx="884">
                  <c:v>-0.56401500000000004</c:v>
                </c:pt>
                <c:pt idx="885">
                  <c:v>-0.57840100000000005</c:v>
                </c:pt>
                <c:pt idx="886">
                  <c:v>-0.58900799999999998</c:v>
                </c:pt>
                <c:pt idx="887">
                  <c:v>-0.597638</c:v>
                </c:pt>
                <c:pt idx="888">
                  <c:v>-0.60450400000000004</c:v>
                </c:pt>
                <c:pt idx="889">
                  <c:v>-0.61004499999999995</c:v>
                </c:pt>
                <c:pt idx="890">
                  <c:v>-0.61358699999999999</c:v>
                </c:pt>
                <c:pt idx="891">
                  <c:v>-0.616143</c:v>
                </c:pt>
                <c:pt idx="892">
                  <c:v>-0.617317</c:v>
                </c:pt>
                <c:pt idx="893">
                  <c:v>-0.62075199999999997</c:v>
                </c:pt>
                <c:pt idx="894">
                  <c:v>-0.62433099999999997</c:v>
                </c:pt>
                <c:pt idx="895">
                  <c:v>-0.62833899999999998</c:v>
                </c:pt>
                <c:pt idx="896">
                  <c:v>-0.63334500000000005</c:v>
                </c:pt>
                <c:pt idx="897">
                  <c:v>-0.64049100000000003</c:v>
                </c:pt>
                <c:pt idx="898">
                  <c:v>-0.64832000000000001</c:v>
                </c:pt>
                <c:pt idx="899">
                  <c:v>-0.656613</c:v>
                </c:pt>
                <c:pt idx="900">
                  <c:v>-0.66593800000000003</c:v>
                </c:pt>
                <c:pt idx="901">
                  <c:v>-0.674987</c:v>
                </c:pt>
                <c:pt idx="902">
                  <c:v>-0.68483499999999997</c:v>
                </c:pt>
                <c:pt idx="903">
                  <c:v>-0.69223999999999997</c:v>
                </c:pt>
                <c:pt idx="904">
                  <c:v>-0.69820199999999999</c:v>
                </c:pt>
                <c:pt idx="905">
                  <c:v>-0.702901</c:v>
                </c:pt>
                <c:pt idx="906">
                  <c:v>-0.70658699999999997</c:v>
                </c:pt>
                <c:pt idx="907">
                  <c:v>-0.70827600000000002</c:v>
                </c:pt>
                <c:pt idx="908">
                  <c:v>-0.71023400000000003</c:v>
                </c:pt>
                <c:pt idx="909">
                  <c:v>-0.712561</c:v>
                </c:pt>
                <c:pt idx="910">
                  <c:v>-0.71395900000000001</c:v>
                </c:pt>
                <c:pt idx="911">
                  <c:v>-0.71316400000000002</c:v>
                </c:pt>
                <c:pt idx="912">
                  <c:v>-0.71028400000000003</c:v>
                </c:pt>
                <c:pt idx="913">
                  <c:v>-0.70579899999999995</c:v>
                </c:pt>
                <c:pt idx="914">
                  <c:v>-0.69901999999999997</c:v>
                </c:pt>
                <c:pt idx="915">
                  <c:v>-0.69080900000000001</c:v>
                </c:pt>
                <c:pt idx="916">
                  <c:v>-0.68212300000000003</c:v>
                </c:pt>
                <c:pt idx="917">
                  <c:v>-0.67349800000000004</c:v>
                </c:pt>
                <c:pt idx="918">
                  <c:v>-0.66649800000000003</c:v>
                </c:pt>
                <c:pt idx="919">
                  <c:v>-0.66037199999999996</c:v>
                </c:pt>
                <c:pt idx="920">
                  <c:v>-0.65673700000000002</c:v>
                </c:pt>
                <c:pt idx="921">
                  <c:v>-0.65446400000000005</c:v>
                </c:pt>
                <c:pt idx="922">
                  <c:v>-0.65528799999999998</c:v>
                </c:pt>
                <c:pt idx="923">
                  <c:v>-0.65692399999999995</c:v>
                </c:pt>
                <c:pt idx="924">
                  <c:v>-0.65985199999999999</c:v>
                </c:pt>
                <c:pt idx="925">
                  <c:v>-0.66365799999999997</c:v>
                </c:pt>
                <c:pt idx="926">
                  <c:v>-0.66708299999999998</c:v>
                </c:pt>
                <c:pt idx="927">
                  <c:v>-0.66994699999999996</c:v>
                </c:pt>
                <c:pt idx="928">
                  <c:v>-0.67096800000000001</c:v>
                </c:pt>
                <c:pt idx="929">
                  <c:v>-0.66850399999999999</c:v>
                </c:pt>
                <c:pt idx="930">
                  <c:v>-0.66151000000000004</c:v>
                </c:pt>
                <c:pt idx="931">
                  <c:v>-0.64904600000000001</c:v>
                </c:pt>
                <c:pt idx="932">
                  <c:v>-0.63244599999999995</c:v>
                </c:pt>
                <c:pt idx="933">
                  <c:v>-0.61322900000000002</c:v>
                </c:pt>
                <c:pt idx="934">
                  <c:v>-0.59437099999999998</c:v>
                </c:pt>
                <c:pt idx="935">
                  <c:v>-0.57708300000000001</c:v>
                </c:pt>
                <c:pt idx="936">
                  <c:v>-0.56428199999999995</c:v>
                </c:pt>
                <c:pt idx="937">
                  <c:v>-0.56030599999999997</c:v>
                </c:pt>
                <c:pt idx="938">
                  <c:v>-0.56095499999999998</c:v>
                </c:pt>
                <c:pt idx="939">
                  <c:v>-0.565828</c:v>
                </c:pt>
                <c:pt idx="940">
                  <c:v>-0.57231500000000002</c:v>
                </c:pt>
                <c:pt idx="941">
                  <c:v>-0.57622499999999999</c:v>
                </c:pt>
                <c:pt idx="942">
                  <c:v>-0.57451200000000002</c:v>
                </c:pt>
                <c:pt idx="943">
                  <c:v>-0.56690700000000005</c:v>
                </c:pt>
                <c:pt idx="944">
                  <c:v>-0.55211200000000005</c:v>
                </c:pt>
                <c:pt idx="945">
                  <c:v>-0.53287899999999999</c:v>
                </c:pt>
                <c:pt idx="946">
                  <c:v>-0.50769399999999998</c:v>
                </c:pt>
                <c:pt idx="947">
                  <c:v>-0.478271</c:v>
                </c:pt>
                <c:pt idx="948">
                  <c:v>-0.449409</c:v>
                </c:pt>
                <c:pt idx="949">
                  <c:v>-0.42356199999999999</c:v>
                </c:pt>
                <c:pt idx="950">
                  <c:v>-0.40406799999999998</c:v>
                </c:pt>
                <c:pt idx="951">
                  <c:v>-0.39317000000000002</c:v>
                </c:pt>
                <c:pt idx="952">
                  <c:v>-0.38811899999999999</c:v>
                </c:pt>
                <c:pt idx="953">
                  <c:v>-0.38525399999999999</c:v>
                </c:pt>
                <c:pt idx="954">
                  <c:v>-0.38065100000000002</c:v>
                </c:pt>
                <c:pt idx="955">
                  <c:v>-0.371033</c:v>
                </c:pt>
                <c:pt idx="956">
                  <c:v>-0.357906</c:v>
                </c:pt>
                <c:pt idx="957">
                  <c:v>-0.34030700000000003</c:v>
                </c:pt>
                <c:pt idx="958">
                  <c:v>-0.32120700000000002</c:v>
                </c:pt>
                <c:pt idx="959">
                  <c:v>-0.30190800000000001</c:v>
                </c:pt>
                <c:pt idx="960">
                  <c:v>-0.28244900000000001</c:v>
                </c:pt>
                <c:pt idx="961">
                  <c:v>-0.26221299999999997</c:v>
                </c:pt>
                <c:pt idx="962">
                  <c:v>-0.240949</c:v>
                </c:pt>
                <c:pt idx="963">
                  <c:v>-0.21909500000000001</c:v>
                </c:pt>
                <c:pt idx="964">
                  <c:v>-0.19867399999999999</c:v>
                </c:pt>
                <c:pt idx="965">
                  <c:v>-0.186589</c:v>
                </c:pt>
                <c:pt idx="966">
                  <c:v>-0.18401400000000001</c:v>
                </c:pt>
                <c:pt idx="967">
                  <c:v>-0.19007299999999999</c:v>
                </c:pt>
                <c:pt idx="968">
                  <c:v>-0.20536399999999999</c:v>
                </c:pt>
                <c:pt idx="969">
                  <c:v>-0.22501199999999999</c:v>
                </c:pt>
                <c:pt idx="970">
                  <c:v>-0.24185599999999999</c:v>
                </c:pt>
                <c:pt idx="971">
                  <c:v>-0.25359799999999999</c:v>
                </c:pt>
                <c:pt idx="972">
                  <c:v>-0.25894</c:v>
                </c:pt>
                <c:pt idx="973">
                  <c:v>-0.25493199999999999</c:v>
                </c:pt>
                <c:pt idx="974">
                  <c:v>-0.24030899999999999</c:v>
                </c:pt>
                <c:pt idx="975">
                  <c:v>-0.21771399999999999</c:v>
                </c:pt>
                <c:pt idx="976">
                  <c:v>-0.19003400000000001</c:v>
                </c:pt>
                <c:pt idx="977">
                  <c:v>-0.16080900000000001</c:v>
                </c:pt>
                <c:pt idx="978">
                  <c:v>-0.135767</c:v>
                </c:pt>
                <c:pt idx="979">
                  <c:v>-0.11813899999999999</c:v>
                </c:pt>
                <c:pt idx="980">
                  <c:v>-0.11300200000000001</c:v>
                </c:pt>
                <c:pt idx="981">
                  <c:v>-0.118089</c:v>
                </c:pt>
                <c:pt idx="982">
                  <c:v>-0.13109399999999999</c:v>
                </c:pt>
                <c:pt idx="983">
                  <c:v>-0.14849999999999999</c:v>
                </c:pt>
                <c:pt idx="984">
                  <c:v>-0.16897499999999999</c:v>
                </c:pt>
                <c:pt idx="985">
                  <c:v>-0.18734799999999999</c:v>
                </c:pt>
                <c:pt idx="986">
                  <c:v>-0.200405</c:v>
                </c:pt>
                <c:pt idx="987">
                  <c:v>-0.20901900000000001</c:v>
                </c:pt>
                <c:pt idx="988">
                  <c:v>-0.215027</c:v>
                </c:pt>
                <c:pt idx="989">
                  <c:v>-0.219996</c:v>
                </c:pt>
                <c:pt idx="990">
                  <c:v>-0.229523</c:v>
                </c:pt>
                <c:pt idx="991">
                  <c:v>-0.24274699999999999</c:v>
                </c:pt>
                <c:pt idx="992">
                  <c:v>-0.26123299999999999</c:v>
                </c:pt>
                <c:pt idx="993">
                  <c:v>-0.283916</c:v>
                </c:pt>
                <c:pt idx="994">
                  <c:v>-0.30824200000000002</c:v>
                </c:pt>
                <c:pt idx="995">
                  <c:v>-0.32917600000000002</c:v>
                </c:pt>
                <c:pt idx="996">
                  <c:v>-0.34915299999999999</c:v>
                </c:pt>
                <c:pt idx="997">
                  <c:v>-0.363429</c:v>
                </c:pt>
                <c:pt idx="998">
                  <c:v>-0.36936600000000003</c:v>
                </c:pt>
                <c:pt idx="999">
                  <c:v>-0.37057099999999998</c:v>
                </c:pt>
                <c:pt idx="1000">
                  <c:v>-0.36624699999999999</c:v>
                </c:pt>
                <c:pt idx="1001">
                  <c:v>-0.36109400000000003</c:v>
                </c:pt>
                <c:pt idx="1002">
                  <c:v>0</c:v>
                </c:pt>
              </c:numCache>
            </c:numRef>
          </c:val>
          <c:smooth val="0"/>
          <c:extLst>
            <c:ext xmlns:c16="http://schemas.microsoft.com/office/drawing/2014/chart" uri="{C3380CC4-5D6E-409C-BE32-E72D297353CC}">
              <c16:uniqueId val="{00000001-408C-444F-A6B3-14017FCC106C}"/>
            </c:ext>
          </c:extLst>
        </c:ser>
        <c:dLbls>
          <c:showLegendKey val="0"/>
          <c:showVal val="0"/>
          <c:showCatName val="0"/>
          <c:showSerName val="0"/>
          <c:showPercent val="0"/>
          <c:showBubbleSize val="0"/>
        </c:dLbls>
        <c:smooth val="0"/>
        <c:axId val="118037647"/>
        <c:axId val="118042567"/>
      </c:lineChart>
      <c:catAx>
        <c:axId val="11803764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18042567"/>
        <c:crosses val="autoZero"/>
        <c:auto val="1"/>
        <c:lblAlgn val="ctr"/>
        <c:lblOffset val="100"/>
        <c:tickLblSkip val="250"/>
        <c:noMultiLvlLbl val="0"/>
      </c:catAx>
      <c:valAx>
        <c:axId val="118042567"/>
        <c:scaling>
          <c:orientation val="minMax"/>
          <c:min val="-1.5"/>
        </c:scaling>
        <c:delete val="0"/>
        <c:axPos val="l"/>
        <c:title>
          <c:tx>
            <c:rich>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r>
                  <a:rPr lang="en-GB" b="1"/>
                  <a:t>Z-score</a:t>
                </a:r>
              </a:p>
            </c:rich>
          </c:tx>
          <c:layout>
            <c:manualLayout>
              <c:xMode val="edge"/>
              <c:yMode val="edge"/>
              <c:x val="6.849206144313928E-3"/>
              <c:y val="0.4130647172188762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18037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rgbClr val="00206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51393535420353"/>
          <c:y val="3.7604992857530682E-2"/>
          <c:w val="0.77684342284355001"/>
          <c:h val="0.70901339101203531"/>
        </c:manualLayout>
      </c:layout>
      <c:lineChart>
        <c:grouping val="standard"/>
        <c:varyColors val="0"/>
        <c:ser>
          <c:idx val="0"/>
          <c:order val="0"/>
          <c:tx>
            <c:v>Outturn</c:v>
          </c:tx>
          <c:spPr>
            <a:ln w="28575" cap="rnd">
              <a:solidFill>
                <a:srgbClr val="0093BF"/>
              </a:solidFill>
              <a:round/>
            </a:ln>
            <a:effectLst/>
          </c:spPr>
          <c:marker>
            <c:symbol val="none"/>
          </c:marker>
          <c:cat>
            <c:strRef>
              <c:f>CapEx!$A$2:$A$53</c:f>
              <c:strCache>
                <c:ptCount val="52"/>
                <c:pt idx="0">
                  <c:v>Q1 2010</c:v>
                </c:pt>
                <c:pt idx="1">
                  <c:v>Q2 2010</c:v>
                </c:pt>
                <c:pt idx="2">
                  <c:v>Q3 2010</c:v>
                </c:pt>
                <c:pt idx="3">
                  <c:v>Q4 2010</c:v>
                </c:pt>
                <c:pt idx="4">
                  <c:v>Q1 2011</c:v>
                </c:pt>
                <c:pt idx="5">
                  <c:v>Q2 2011</c:v>
                </c:pt>
                <c:pt idx="6">
                  <c:v>Q3 2011</c:v>
                </c:pt>
                <c:pt idx="7">
                  <c:v>Q4 2011</c:v>
                </c:pt>
                <c:pt idx="8">
                  <c:v>Q1 2012</c:v>
                </c:pt>
                <c:pt idx="9">
                  <c:v>Q2 2012</c:v>
                </c:pt>
                <c:pt idx="10">
                  <c:v>Q3 2012</c:v>
                </c:pt>
                <c:pt idx="11">
                  <c:v>Q4 2012</c:v>
                </c:pt>
                <c:pt idx="12">
                  <c:v>Q1 2013</c:v>
                </c:pt>
                <c:pt idx="13">
                  <c:v>Q2 2013</c:v>
                </c:pt>
                <c:pt idx="14">
                  <c:v>Q3 2013</c:v>
                </c:pt>
                <c:pt idx="15">
                  <c:v>Q4 2013</c:v>
                </c:pt>
                <c:pt idx="16">
                  <c:v>Q1 2014</c:v>
                </c:pt>
                <c:pt idx="17">
                  <c:v>Q2 2014</c:v>
                </c:pt>
                <c:pt idx="18">
                  <c:v>Q3 2014</c:v>
                </c:pt>
                <c:pt idx="19">
                  <c:v>Q4 2014</c:v>
                </c:pt>
                <c:pt idx="20">
                  <c:v>Q1 2015</c:v>
                </c:pt>
                <c:pt idx="21">
                  <c:v>Q2 2015</c:v>
                </c:pt>
                <c:pt idx="22">
                  <c:v>Q3 2015</c:v>
                </c:pt>
                <c:pt idx="23">
                  <c:v>Q4 2015</c:v>
                </c:pt>
                <c:pt idx="24">
                  <c:v>Q1 2016</c:v>
                </c:pt>
                <c:pt idx="25">
                  <c:v>Q2 2016</c:v>
                </c:pt>
                <c:pt idx="26">
                  <c:v>Q3 2016</c:v>
                </c:pt>
                <c:pt idx="27">
                  <c:v>Q4 2016</c:v>
                </c:pt>
                <c:pt idx="28">
                  <c:v>Q1 2017</c:v>
                </c:pt>
                <c:pt idx="29">
                  <c:v>Q2 2017</c:v>
                </c:pt>
                <c:pt idx="30">
                  <c:v>Q3 2017</c:v>
                </c:pt>
                <c:pt idx="31">
                  <c:v>Q4 2017</c:v>
                </c:pt>
                <c:pt idx="32">
                  <c:v>Q1 2018</c:v>
                </c:pt>
                <c:pt idx="33">
                  <c:v>Q2 2018</c:v>
                </c:pt>
                <c:pt idx="34">
                  <c:v>Q3 2018</c:v>
                </c:pt>
                <c:pt idx="35">
                  <c:v>Q4 2018</c:v>
                </c:pt>
                <c:pt idx="36">
                  <c:v>Q1 2019</c:v>
                </c:pt>
                <c:pt idx="37">
                  <c:v>Q2 2019</c:v>
                </c:pt>
                <c:pt idx="38">
                  <c:v>Q3 2019</c:v>
                </c:pt>
                <c:pt idx="39">
                  <c:v>Q4 2019</c:v>
                </c:pt>
                <c:pt idx="40">
                  <c:v>Q1 2020</c:v>
                </c:pt>
                <c:pt idx="41">
                  <c:v>Q2 2020</c:v>
                </c:pt>
                <c:pt idx="42">
                  <c:v>Q3 2020</c:v>
                </c:pt>
                <c:pt idx="43">
                  <c:v>Q4 2020</c:v>
                </c:pt>
                <c:pt idx="44">
                  <c:v>Q1 2021</c:v>
                </c:pt>
                <c:pt idx="45">
                  <c:v>Q2 2021</c:v>
                </c:pt>
                <c:pt idx="46">
                  <c:v>Q3 2021</c:v>
                </c:pt>
                <c:pt idx="47">
                  <c:v>Q4 2021</c:v>
                </c:pt>
                <c:pt idx="48">
                  <c:v>Q1 2022</c:v>
                </c:pt>
                <c:pt idx="49">
                  <c:v>Q2 2022</c:v>
                </c:pt>
                <c:pt idx="50">
                  <c:v>Q3 2022</c:v>
                </c:pt>
                <c:pt idx="51">
                  <c:v>Q4 2022</c:v>
                </c:pt>
              </c:strCache>
            </c:strRef>
          </c:cat>
          <c:val>
            <c:numRef>
              <c:f>CapEx!$E$2:$E$53</c:f>
              <c:numCache>
                <c:formatCode>General</c:formatCode>
                <c:ptCount val="52"/>
                <c:pt idx="0">
                  <c:v>39649</c:v>
                </c:pt>
                <c:pt idx="1">
                  <c:v>39513</c:v>
                </c:pt>
                <c:pt idx="2">
                  <c:v>40012</c:v>
                </c:pt>
                <c:pt idx="3">
                  <c:v>40909.75</c:v>
                </c:pt>
                <c:pt idx="4">
                  <c:v>40967.75</c:v>
                </c:pt>
                <c:pt idx="5">
                  <c:v>41499.75</c:v>
                </c:pt>
                <c:pt idx="6">
                  <c:v>42146.25</c:v>
                </c:pt>
                <c:pt idx="7">
                  <c:v>42437.75</c:v>
                </c:pt>
                <c:pt idx="8">
                  <c:v>43900.75</c:v>
                </c:pt>
                <c:pt idx="9">
                  <c:v>44236</c:v>
                </c:pt>
                <c:pt idx="10">
                  <c:v>44281.75</c:v>
                </c:pt>
                <c:pt idx="11">
                  <c:v>44685</c:v>
                </c:pt>
                <c:pt idx="12">
                  <c:v>44369.75</c:v>
                </c:pt>
                <c:pt idx="13">
                  <c:v>44992.75</c:v>
                </c:pt>
                <c:pt idx="14">
                  <c:v>45841.75</c:v>
                </c:pt>
                <c:pt idx="15">
                  <c:v>46128.25</c:v>
                </c:pt>
                <c:pt idx="16">
                  <c:v>46906</c:v>
                </c:pt>
                <c:pt idx="17">
                  <c:v>47740</c:v>
                </c:pt>
                <c:pt idx="18">
                  <c:v>48302.25</c:v>
                </c:pt>
                <c:pt idx="19">
                  <c:v>48907</c:v>
                </c:pt>
                <c:pt idx="20">
                  <c:v>50217.75</c:v>
                </c:pt>
                <c:pt idx="21">
                  <c:v>51135.5</c:v>
                </c:pt>
                <c:pt idx="22">
                  <c:v>51941</c:v>
                </c:pt>
                <c:pt idx="23">
                  <c:v>53305.25</c:v>
                </c:pt>
                <c:pt idx="24">
                  <c:v>54100.5</c:v>
                </c:pt>
                <c:pt idx="25">
                  <c:v>54976.5</c:v>
                </c:pt>
                <c:pt idx="26">
                  <c:v>56071.5</c:v>
                </c:pt>
                <c:pt idx="27">
                  <c:v>55811.5</c:v>
                </c:pt>
                <c:pt idx="28">
                  <c:v>55769.75</c:v>
                </c:pt>
                <c:pt idx="29">
                  <c:v>55938.75</c:v>
                </c:pt>
                <c:pt idx="30">
                  <c:v>55768.75</c:v>
                </c:pt>
                <c:pt idx="31">
                  <c:v>56418.75</c:v>
                </c:pt>
                <c:pt idx="32">
                  <c:v>56579</c:v>
                </c:pt>
                <c:pt idx="33">
                  <c:v>56194.75</c:v>
                </c:pt>
                <c:pt idx="34">
                  <c:v>55955.25</c:v>
                </c:pt>
                <c:pt idx="35">
                  <c:v>55587.5</c:v>
                </c:pt>
                <c:pt idx="36">
                  <c:v>55409.5</c:v>
                </c:pt>
                <c:pt idx="37">
                  <c:v>55609.25</c:v>
                </c:pt>
                <c:pt idx="38">
                  <c:v>55938.5</c:v>
                </c:pt>
                <c:pt idx="39">
                  <c:v>56315</c:v>
                </c:pt>
                <c:pt idx="40">
                  <c:v>56242</c:v>
                </c:pt>
                <c:pt idx="41">
                  <c:v>53252</c:v>
                </c:pt>
                <c:pt idx="42">
                  <c:v>51311.25</c:v>
                </c:pt>
                <c:pt idx="43">
                  <c:v>49603.25</c:v>
                </c:pt>
                <c:pt idx="44">
                  <c:v>47628.5</c:v>
                </c:pt>
                <c:pt idx="45">
                  <c:v>49288.25</c:v>
                </c:pt>
                <c:pt idx="46">
                  <c:v>50019.5</c:v>
                </c:pt>
                <c:pt idx="47">
                  <c:v>50059.25</c:v>
                </c:pt>
                <c:pt idx="48">
                  <c:v>51308.5</c:v>
                </c:pt>
                <c:pt idx="49">
                  <c:v>52707.5</c:v>
                </c:pt>
                <c:pt idx="50">
                  <c:v>53372.25</c:v>
                </c:pt>
                <c:pt idx="51">
                  <c:v>55036.25</c:v>
                </c:pt>
              </c:numCache>
            </c:numRef>
          </c:val>
          <c:smooth val="0"/>
          <c:extLst>
            <c:ext xmlns:c16="http://schemas.microsoft.com/office/drawing/2014/chart" uri="{C3380CC4-5D6E-409C-BE32-E72D297353CC}">
              <c16:uniqueId val="{00000000-9667-41AC-AD1A-6684BDAEB1BF}"/>
            </c:ext>
          </c:extLst>
        </c:ser>
        <c:ser>
          <c:idx val="1"/>
          <c:order val="1"/>
          <c:tx>
            <c:v>Pre 2016 Extrapolation</c:v>
          </c:tx>
          <c:spPr>
            <a:ln w="28575" cap="rnd">
              <a:solidFill>
                <a:srgbClr val="002060"/>
              </a:solidFill>
              <a:prstDash val="sysDash"/>
              <a:round/>
            </a:ln>
            <a:effectLst/>
          </c:spPr>
          <c:marker>
            <c:symbol val="none"/>
          </c:marker>
          <c:cat>
            <c:strRef>
              <c:f>CapEx!$A$2:$A$53</c:f>
              <c:strCache>
                <c:ptCount val="52"/>
                <c:pt idx="0">
                  <c:v>Q1 2010</c:v>
                </c:pt>
                <c:pt idx="1">
                  <c:v>Q2 2010</c:v>
                </c:pt>
                <c:pt idx="2">
                  <c:v>Q3 2010</c:v>
                </c:pt>
                <c:pt idx="3">
                  <c:v>Q4 2010</c:v>
                </c:pt>
                <c:pt idx="4">
                  <c:v>Q1 2011</c:v>
                </c:pt>
                <c:pt idx="5">
                  <c:v>Q2 2011</c:v>
                </c:pt>
                <c:pt idx="6">
                  <c:v>Q3 2011</c:v>
                </c:pt>
                <c:pt idx="7">
                  <c:v>Q4 2011</c:v>
                </c:pt>
                <c:pt idx="8">
                  <c:v>Q1 2012</c:v>
                </c:pt>
                <c:pt idx="9">
                  <c:v>Q2 2012</c:v>
                </c:pt>
                <c:pt idx="10">
                  <c:v>Q3 2012</c:v>
                </c:pt>
                <c:pt idx="11">
                  <c:v>Q4 2012</c:v>
                </c:pt>
                <c:pt idx="12">
                  <c:v>Q1 2013</c:v>
                </c:pt>
                <c:pt idx="13">
                  <c:v>Q2 2013</c:v>
                </c:pt>
                <c:pt idx="14">
                  <c:v>Q3 2013</c:v>
                </c:pt>
                <c:pt idx="15">
                  <c:v>Q4 2013</c:v>
                </c:pt>
                <c:pt idx="16">
                  <c:v>Q1 2014</c:v>
                </c:pt>
                <c:pt idx="17">
                  <c:v>Q2 2014</c:v>
                </c:pt>
                <c:pt idx="18">
                  <c:v>Q3 2014</c:v>
                </c:pt>
                <c:pt idx="19">
                  <c:v>Q4 2014</c:v>
                </c:pt>
                <c:pt idx="20">
                  <c:v>Q1 2015</c:v>
                </c:pt>
                <c:pt idx="21">
                  <c:v>Q2 2015</c:v>
                </c:pt>
                <c:pt idx="22">
                  <c:v>Q3 2015</c:v>
                </c:pt>
                <c:pt idx="23">
                  <c:v>Q4 2015</c:v>
                </c:pt>
                <c:pt idx="24">
                  <c:v>Q1 2016</c:v>
                </c:pt>
                <c:pt idx="25">
                  <c:v>Q2 2016</c:v>
                </c:pt>
                <c:pt idx="26">
                  <c:v>Q3 2016</c:v>
                </c:pt>
                <c:pt idx="27">
                  <c:v>Q4 2016</c:v>
                </c:pt>
                <c:pt idx="28">
                  <c:v>Q1 2017</c:v>
                </c:pt>
                <c:pt idx="29">
                  <c:v>Q2 2017</c:v>
                </c:pt>
                <c:pt idx="30">
                  <c:v>Q3 2017</c:v>
                </c:pt>
                <c:pt idx="31">
                  <c:v>Q4 2017</c:v>
                </c:pt>
                <c:pt idx="32">
                  <c:v>Q1 2018</c:v>
                </c:pt>
                <c:pt idx="33">
                  <c:v>Q2 2018</c:v>
                </c:pt>
                <c:pt idx="34">
                  <c:v>Q3 2018</c:v>
                </c:pt>
                <c:pt idx="35">
                  <c:v>Q4 2018</c:v>
                </c:pt>
                <c:pt idx="36">
                  <c:v>Q1 2019</c:v>
                </c:pt>
                <c:pt idx="37">
                  <c:v>Q2 2019</c:v>
                </c:pt>
                <c:pt idx="38">
                  <c:v>Q3 2019</c:v>
                </c:pt>
                <c:pt idx="39">
                  <c:v>Q4 2019</c:v>
                </c:pt>
                <c:pt idx="40">
                  <c:v>Q1 2020</c:v>
                </c:pt>
                <c:pt idx="41">
                  <c:v>Q2 2020</c:v>
                </c:pt>
                <c:pt idx="42">
                  <c:v>Q3 2020</c:v>
                </c:pt>
                <c:pt idx="43">
                  <c:v>Q4 2020</c:v>
                </c:pt>
                <c:pt idx="44">
                  <c:v>Q1 2021</c:v>
                </c:pt>
                <c:pt idx="45">
                  <c:v>Q2 2021</c:v>
                </c:pt>
                <c:pt idx="46">
                  <c:v>Q3 2021</c:v>
                </c:pt>
                <c:pt idx="47">
                  <c:v>Q4 2021</c:v>
                </c:pt>
                <c:pt idx="48">
                  <c:v>Q1 2022</c:v>
                </c:pt>
                <c:pt idx="49">
                  <c:v>Q2 2022</c:v>
                </c:pt>
                <c:pt idx="50">
                  <c:v>Q3 2022</c:v>
                </c:pt>
                <c:pt idx="51">
                  <c:v>Q4 2022</c:v>
                </c:pt>
              </c:strCache>
            </c:strRef>
          </c:cat>
          <c:val>
            <c:numRef>
              <c:f>CapEx!$I$2:$I$53</c:f>
              <c:numCache>
                <c:formatCode>General</c:formatCode>
                <c:ptCount val="52"/>
                <c:pt idx="26">
                  <c:v>56071.5</c:v>
                </c:pt>
                <c:pt idx="27">
                  <c:v>56826.204347438521</c:v>
                </c:pt>
                <c:pt idx="28">
                  <c:v>57591.066772546488</c:v>
                </c:pt>
                <c:pt idx="29">
                  <c:v>58366.223999780697</c:v>
                </c:pt>
                <c:pt idx="30">
                  <c:v>59151.814593865121</c:v>
                </c:pt>
                <c:pt idx="31">
                  <c:v>59947.978984560345</c:v>
                </c:pt>
                <c:pt idx="32">
                  <c:v>60754.859491766336</c:v>
                </c:pt>
                <c:pt idx="33">
                  <c:v>61572.600350963119</c:v>
                </c:pt>
                <c:pt idx="34">
                  <c:v>62401.347738993871</c:v>
                </c:pt>
                <c:pt idx="35">
                  <c:v>63241.249800195044</c:v>
                </c:pt>
                <c:pt idx="36">
                  <c:v>64092.456672878179</c:v>
                </c:pt>
                <c:pt idx="37">
                  <c:v>64955.120516168194</c:v>
                </c:pt>
                <c:pt idx="38">
                  <c:v>65829.395537202858</c:v>
                </c:pt>
                <c:pt idx="39">
                  <c:v>66715.438018698391</c:v>
                </c:pt>
                <c:pt idx="40">
                  <c:v>67613.406346886099</c:v>
                </c:pt>
                <c:pt idx="41">
                  <c:v>68523.461039824979</c:v>
                </c:pt>
                <c:pt idx="42">
                  <c:v>69445.764776095457</c:v>
                </c:pt>
                <c:pt idx="43">
                  <c:v>70380.482423879308</c:v>
                </c:pt>
                <c:pt idx="44">
                  <c:v>71327.781070430981</c:v>
                </c:pt>
                <c:pt idx="45">
                  <c:v>72287.83005194561</c:v>
                </c:pt>
                <c:pt idx="46">
                  <c:v>73260.800983829016</c:v>
                </c:pt>
                <c:pt idx="47">
                  <c:v>74246.86779137516</c:v>
                </c:pt>
                <c:pt idx="48">
                  <c:v>75246.20674085652</c:v>
                </c:pt>
                <c:pt idx="49">
                  <c:v>76258.99647103285</c:v>
                </c:pt>
                <c:pt idx="50">
                  <c:v>77285.418025084145</c:v>
                </c:pt>
                <c:pt idx="51">
                  <c:v>78325.654882973351</c:v>
                </c:pt>
              </c:numCache>
            </c:numRef>
          </c:val>
          <c:smooth val="0"/>
          <c:extLst>
            <c:ext xmlns:c16="http://schemas.microsoft.com/office/drawing/2014/chart" uri="{C3380CC4-5D6E-409C-BE32-E72D297353CC}">
              <c16:uniqueId val="{00000001-9667-41AC-AD1A-6684BDAEB1BF}"/>
            </c:ext>
          </c:extLst>
        </c:ser>
        <c:ser>
          <c:idx val="2"/>
          <c:order val="2"/>
          <c:tx>
            <c:v>Tracking EU, US trends (2016-2022)</c:v>
          </c:tx>
          <c:spPr>
            <a:ln w="28575" cap="rnd">
              <a:solidFill>
                <a:schemeClr val="accent3"/>
              </a:solidFill>
              <a:prstDash val="sysDash"/>
              <a:round/>
            </a:ln>
            <a:effectLst/>
          </c:spPr>
          <c:marker>
            <c:symbol val="none"/>
          </c:marker>
          <c:cat>
            <c:strRef>
              <c:f>CapEx!$A$2:$A$53</c:f>
              <c:strCache>
                <c:ptCount val="52"/>
                <c:pt idx="0">
                  <c:v>Q1 2010</c:v>
                </c:pt>
                <c:pt idx="1">
                  <c:v>Q2 2010</c:v>
                </c:pt>
                <c:pt idx="2">
                  <c:v>Q3 2010</c:v>
                </c:pt>
                <c:pt idx="3">
                  <c:v>Q4 2010</c:v>
                </c:pt>
                <c:pt idx="4">
                  <c:v>Q1 2011</c:v>
                </c:pt>
                <c:pt idx="5">
                  <c:v>Q2 2011</c:v>
                </c:pt>
                <c:pt idx="6">
                  <c:v>Q3 2011</c:v>
                </c:pt>
                <c:pt idx="7">
                  <c:v>Q4 2011</c:v>
                </c:pt>
                <c:pt idx="8">
                  <c:v>Q1 2012</c:v>
                </c:pt>
                <c:pt idx="9">
                  <c:v>Q2 2012</c:v>
                </c:pt>
                <c:pt idx="10">
                  <c:v>Q3 2012</c:v>
                </c:pt>
                <c:pt idx="11">
                  <c:v>Q4 2012</c:v>
                </c:pt>
                <c:pt idx="12">
                  <c:v>Q1 2013</c:v>
                </c:pt>
                <c:pt idx="13">
                  <c:v>Q2 2013</c:v>
                </c:pt>
                <c:pt idx="14">
                  <c:v>Q3 2013</c:v>
                </c:pt>
                <c:pt idx="15">
                  <c:v>Q4 2013</c:v>
                </c:pt>
                <c:pt idx="16">
                  <c:v>Q1 2014</c:v>
                </c:pt>
                <c:pt idx="17">
                  <c:v>Q2 2014</c:v>
                </c:pt>
                <c:pt idx="18">
                  <c:v>Q3 2014</c:v>
                </c:pt>
                <c:pt idx="19">
                  <c:v>Q4 2014</c:v>
                </c:pt>
                <c:pt idx="20">
                  <c:v>Q1 2015</c:v>
                </c:pt>
                <c:pt idx="21">
                  <c:v>Q2 2015</c:v>
                </c:pt>
                <c:pt idx="22">
                  <c:v>Q3 2015</c:v>
                </c:pt>
                <c:pt idx="23">
                  <c:v>Q4 2015</c:v>
                </c:pt>
                <c:pt idx="24">
                  <c:v>Q1 2016</c:v>
                </c:pt>
                <c:pt idx="25">
                  <c:v>Q2 2016</c:v>
                </c:pt>
                <c:pt idx="26">
                  <c:v>Q3 2016</c:v>
                </c:pt>
                <c:pt idx="27">
                  <c:v>Q4 2016</c:v>
                </c:pt>
                <c:pt idx="28">
                  <c:v>Q1 2017</c:v>
                </c:pt>
                <c:pt idx="29">
                  <c:v>Q2 2017</c:v>
                </c:pt>
                <c:pt idx="30">
                  <c:v>Q3 2017</c:v>
                </c:pt>
                <c:pt idx="31">
                  <c:v>Q4 2017</c:v>
                </c:pt>
                <c:pt idx="32">
                  <c:v>Q1 2018</c:v>
                </c:pt>
                <c:pt idx="33">
                  <c:v>Q2 2018</c:v>
                </c:pt>
                <c:pt idx="34">
                  <c:v>Q3 2018</c:v>
                </c:pt>
                <c:pt idx="35">
                  <c:v>Q4 2018</c:v>
                </c:pt>
                <c:pt idx="36">
                  <c:v>Q1 2019</c:v>
                </c:pt>
                <c:pt idx="37">
                  <c:v>Q2 2019</c:v>
                </c:pt>
                <c:pt idx="38">
                  <c:v>Q3 2019</c:v>
                </c:pt>
                <c:pt idx="39">
                  <c:v>Q4 2019</c:v>
                </c:pt>
                <c:pt idx="40">
                  <c:v>Q1 2020</c:v>
                </c:pt>
                <c:pt idx="41">
                  <c:v>Q2 2020</c:v>
                </c:pt>
                <c:pt idx="42">
                  <c:v>Q3 2020</c:v>
                </c:pt>
                <c:pt idx="43">
                  <c:v>Q4 2020</c:v>
                </c:pt>
                <c:pt idx="44">
                  <c:v>Q1 2021</c:v>
                </c:pt>
                <c:pt idx="45">
                  <c:v>Q2 2021</c:v>
                </c:pt>
                <c:pt idx="46">
                  <c:v>Q3 2021</c:v>
                </c:pt>
                <c:pt idx="47">
                  <c:v>Q4 2021</c:v>
                </c:pt>
                <c:pt idx="48">
                  <c:v>Q1 2022</c:v>
                </c:pt>
                <c:pt idx="49">
                  <c:v>Q2 2022</c:v>
                </c:pt>
                <c:pt idx="50">
                  <c:v>Q3 2022</c:v>
                </c:pt>
                <c:pt idx="51">
                  <c:v>Q4 2022</c:v>
                </c:pt>
              </c:strCache>
            </c:strRef>
          </c:cat>
          <c:val>
            <c:numRef>
              <c:f>CapEx!$J$2:$J$53</c:f>
              <c:numCache>
                <c:formatCode>General</c:formatCode>
                <c:ptCount val="52"/>
                <c:pt idx="26">
                  <c:v>56071.5</c:v>
                </c:pt>
                <c:pt idx="27">
                  <c:v>56550.747789508423</c:v>
                </c:pt>
                <c:pt idx="28">
                  <c:v>56954.753896439754</c:v>
                </c:pt>
                <c:pt idx="29">
                  <c:v>57843.593164994942</c:v>
                </c:pt>
                <c:pt idx="30">
                  <c:v>58341.122813041009</c:v>
                </c:pt>
                <c:pt idx="31">
                  <c:v>58881.931172243923</c:v>
                </c:pt>
                <c:pt idx="32">
                  <c:v>59524.165324992653</c:v>
                </c:pt>
                <c:pt idx="33">
                  <c:v>59820.16075135961</c:v>
                </c:pt>
                <c:pt idx="34">
                  <c:v>60464.297929048415</c:v>
                </c:pt>
                <c:pt idx="35">
                  <c:v>61247.628797751786</c:v>
                </c:pt>
                <c:pt idx="36">
                  <c:v>61754.23249044401</c:v>
                </c:pt>
                <c:pt idx="37">
                  <c:v>62663.072893022749</c:v>
                </c:pt>
                <c:pt idx="38">
                  <c:v>63184.648429382876</c:v>
                </c:pt>
                <c:pt idx="39">
                  <c:v>64061.768249974077</c:v>
                </c:pt>
                <c:pt idx="40">
                  <c:v>64616.529261501812</c:v>
                </c:pt>
                <c:pt idx="41">
                  <c:v>62313.251624578523</c:v>
                </c:pt>
                <c:pt idx="42">
                  <c:v>61847.836555600181</c:v>
                </c:pt>
                <c:pt idx="43">
                  <c:v>61253.218623436042</c:v>
                </c:pt>
                <c:pt idx="44">
                  <c:v>61148.612704980093</c:v>
                </c:pt>
                <c:pt idx="45">
                  <c:v>63505.814586855697</c:v>
                </c:pt>
                <c:pt idx="46">
                  <c:v>64274.142885019959</c:v>
                </c:pt>
                <c:pt idx="47">
                  <c:v>64746.981614292919</c:v>
                </c:pt>
                <c:pt idx="48">
                  <c:v>65258.944983041409</c:v>
                </c:pt>
                <c:pt idx="49">
                  <c:v>65473.995732568656</c:v>
                </c:pt>
                <c:pt idx="50">
                  <c:v>66008.705788325489</c:v>
                </c:pt>
                <c:pt idx="51">
                  <c:v>65867.29133084722</c:v>
                </c:pt>
              </c:numCache>
            </c:numRef>
          </c:val>
          <c:smooth val="0"/>
          <c:extLst>
            <c:ext xmlns:c16="http://schemas.microsoft.com/office/drawing/2014/chart" uri="{C3380CC4-5D6E-409C-BE32-E72D297353CC}">
              <c16:uniqueId val="{00000002-9667-41AC-AD1A-6684BDAEB1BF}"/>
            </c:ext>
          </c:extLst>
        </c:ser>
        <c:dLbls>
          <c:showLegendKey val="0"/>
          <c:showVal val="0"/>
          <c:showCatName val="0"/>
          <c:showSerName val="0"/>
          <c:showPercent val="0"/>
          <c:showBubbleSize val="0"/>
        </c:dLbls>
        <c:smooth val="0"/>
        <c:axId val="1062150432"/>
        <c:axId val="1062150760"/>
      </c:lineChart>
      <c:catAx>
        <c:axId val="106215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062150760"/>
        <c:crosses val="autoZero"/>
        <c:auto val="1"/>
        <c:lblAlgn val="ctr"/>
        <c:lblOffset val="100"/>
        <c:tickLblSkip val="24"/>
        <c:noMultiLvlLbl val="0"/>
      </c:catAx>
      <c:valAx>
        <c:axId val="1062150760"/>
        <c:scaling>
          <c:orientation val="minMax"/>
          <c:max val="80000"/>
          <c:min val="30000"/>
        </c:scaling>
        <c:delete val="0"/>
        <c:axPos val="l"/>
        <c:title>
          <c:tx>
            <c:rich>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r>
                  <a:rPr lang="en-GB" b="1"/>
                  <a:t>UK Business Investment, per Quarter (£bn)</a:t>
                </a:r>
              </a:p>
            </c:rich>
          </c:tx>
          <c:layout>
            <c:manualLayout>
              <c:xMode val="edge"/>
              <c:yMode val="edge"/>
              <c:x val="1.4389782860341165E-2"/>
              <c:y val="0.1317640796676334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062150432"/>
        <c:crosses val="autoZero"/>
        <c:crossBetween val="between"/>
        <c:majorUnit val="10000"/>
        <c:dispUnits>
          <c:builtInUnit val="thousands"/>
        </c:dispUnits>
      </c:valAx>
      <c:spPr>
        <a:noFill/>
        <a:ln>
          <a:noFill/>
        </a:ln>
        <a:effectLst/>
      </c:spPr>
    </c:plotArea>
    <c:legend>
      <c:legendPos val="b"/>
      <c:layout>
        <c:manualLayout>
          <c:xMode val="edge"/>
          <c:yMode val="edge"/>
          <c:x val="2.6553189727023889E-3"/>
          <c:y val="0.88423036558990853"/>
          <c:w val="0.98942966448720515"/>
          <c:h val="9.5044236421209391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rgbClr val="00206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32493353516593"/>
          <c:y val="5.1400554097404488E-2"/>
          <c:w val="0.81731133527533606"/>
          <c:h val="0.81677695104625692"/>
        </c:manualLayout>
      </c:layout>
      <c:lineChart>
        <c:grouping val="standard"/>
        <c:varyColors val="0"/>
        <c:ser>
          <c:idx val="1"/>
          <c:order val="0"/>
          <c:tx>
            <c:strRef>
              <c:f>Sheet1!$H$6</c:f>
              <c:strCache>
                <c:ptCount val="1"/>
                <c:pt idx="0">
                  <c:v>Trade Weighted Sterling</c:v>
                </c:pt>
              </c:strCache>
            </c:strRef>
          </c:tx>
          <c:spPr>
            <a:ln>
              <a:solidFill>
                <a:srgbClr val="0093BF"/>
              </a:solidFill>
            </a:ln>
          </c:spPr>
          <c:marker>
            <c:symbol val="none"/>
          </c:marker>
          <c:cat>
            <c:strRef>
              <c:f>Sheet1!$F$7:$F$405</c:f>
              <c:strCache>
                <c:ptCount val="399"/>
                <c:pt idx="0">
                  <c:v>1990</c:v>
                </c:pt>
                <c:pt idx="1">
                  <c:v>1990</c:v>
                </c:pt>
                <c:pt idx="2">
                  <c:v>1990</c:v>
                </c:pt>
                <c:pt idx="3">
                  <c:v>1990</c:v>
                </c:pt>
                <c:pt idx="4">
                  <c:v>1990</c:v>
                </c:pt>
                <c:pt idx="5">
                  <c:v>1990</c:v>
                </c:pt>
                <c:pt idx="6">
                  <c:v>1990</c:v>
                </c:pt>
                <c:pt idx="7">
                  <c:v>1990</c:v>
                </c:pt>
                <c:pt idx="8">
                  <c:v>1990</c:v>
                </c:pt>
                <c:pt idx="9">
                  <c:v>1990</c:v>
                </c:pt>
                <c:pt idx="10">
                  <c:v>1990</c:v>
                </c:pt>
                <c:pt idx="11">
                  <c:v>1990</c:v>
                </c:pt>
                <c:pt idx="12">
                  <c:v>1991</c:v>
                </c:pt>
                <c:pt idx="13">
                  <c:v>1991</c:v>
                </c:pt>
                <c:pt idx="14">
                  <c:v>1991</c:v>
                </c:pt>
                <c:pt idx="15">
                  <c:v>1991</c:v>
                </c:pt>
                <c:pt idx="16">
                  <c:v>1991</c:v>
                </c:pt>
                <c:pt idx="17">
                  <c:v>1991</c:v>
                </c:pt>
                <c:pt idx="18">
                  <c:v>1991</c:v>
                </c:pt>
                <c:pt idx="19">
                  <c:v>1991</c:v>
                </c:pt>
                <c:pt idx="20">
                  <c:v>1991</c:v>
                </c:pt>
                <c:pt idx="21">
                  <c:v>1991</c:v>
                </c:pt>
                <c:pt idx="22">
                  <c:v>1991</c:v>
                </c:pt>
                <c:pt idx="23">
                  <c:v>1991</c:v>
                </c:pt>
                <c:pt idx="24">
                  <c:v>1992</c:v>
                </c:pt>
                <c:pt idx="25">
                  <c:v>1992</c:v>
                </c:pt>
                <c:pt idx="26">
                  <c:v>1992</c:v>
                </c:pt>
                <c:pt idx="27">
                  <c:v>1992</c:v>
                </c:pt>
                <c:pt idx="28">
                  <c:v>1992</c:v>
                </c:pt>
                <c:pt idx="29">
                  <c:v>1992</c:v>
                </c:pt>
                <c:pt idx="30">
                  <c:v>1992</c:v>
                </c:pt>
                <c:pt idx="31">
                  <c:v>1992</c:v>
                </c:pt>
                <c:pt idx="32">
                  <c:v>1992</c:v>
                </c:pt>
                <c:pt idx="33">
                  <c:v>1992</c:v>
                </c:pt>
                <c:pt idx="34">
                  <c:v>1992</c:v>
                </c:pt>
                <c:pt idx="35">
                  <c:v>1992</c:v>
                </c:pt>
                <c:pt idx="36">
                  <c:v>1993</c:v>
                </c:pt>
                <c:pt idx="37">
                  <c:v>1993</c:v>
                </c:pt>
                <c:pt idx="38">
                  <c:v>1993</c:v>
                </c:pt>
                <c:pt idx="39">
                  <c:v>1993</c:v>
                </c:pt>
                <c:pt idx="40">
                  <c:v>1993</c:v>
                </c:pt>
                <c:pt idx="41">
                  <c:v>1993</c:v>
                </c:pt>
                <c:pt idx="42">
                  <c:v>1993</c:v>
                </c:pt>
                <c:pt idx="43">
                  <c:v>1993</c:v>
                </c:pt>
                <c:pt idx="44">
                  <c:v>1993</c:v>
                </c:pt>
                <c:pt idx="45">
                  <c:v>1993</c:v>
                </c:pt>
                <c:pt idx="46">
                  <c:v>1993</c:v>
                </c:pt>
                <c:pt idx="47">
                  <c:v>1993</c:v>
                </c:pt>
                <c:pt idx="48">
                  <c:v>1994</c:v>
                </c:pt>
                <c:pt idx="49">
                  <c:v>1994</c:v>
                </c:pt>
                <c:pt idx="50">
                  <c:v>1994</c:v>
                </c:pt>
                <c:pt idx="51">
                  <c:v>1994</c:v>
                </c:pt>
                <c:pt idx="52">
                  <c:v>1994</c:v>
                </c:pt>
                <c:pt idx="53">
                  <c:v>1994</c:v>
                </c:pt>
                <c:pt idx="54">
                  <c:v>1994</c:v>
                </c:pt>
                <c:pt idx="55">
                  <c:v>1994</c:v>
                </c:pt>
                <c:pt idx="56">
                  <c:v>1994</c:v>
                </c:pt>
                <c:pt idx="57">
                  <c:v>1994</c:v>
                </c:pt>
                <c:pt idx="58">
                  <c:v>1994</c:v>
                </c:pt>
                <c:pt idx="59">
                  <c:v>1994</c:v>
                </c:pt>
                <c:pt idx="60">
                  <c:v>1995</c:v>
                </c:pt>
                <c:pt idx="61">
                  <c:v>1995</c:v>
                </c:pt>
                <c:pt idx="62">
                  <c:v>1995</c:v>
                </c:pt>
                <c:pt idx="63">
                  <c:v>1995</c:v>
                </c:pt>
                <c:pt idx="64">
                  <c:v>1995</c:v>
                </c:pt>
                <c:pt idx="65">
                  <c:v>1995</c:v>
                </c:pt>
                <c:pt idx="66">
                  <c:v>1995</c:v>
                </c:pt>
                <c:pt idx="67">
                  <c:v>1995</c:v>
                </c:pt>
                <c:pt idx="68">
                  <c:v>1995</c:v>
                </c:pt>
                <c:pt idx="69">
                  <c:v>1995</c:v>
                </c:pt>
                <c:pt idx="70">
                  <c:v>1995</c:v>
                </c:pt>
                <c:pt idx="71">
                  <c:v>1995</c:v>
                </c:pt>
                <c:pt idx="72">
                  <c:v>1996</c:v>
                </c:pt>
                <c:pt idx="73">
                  <c:v>1996</c:v>
                </c:pt>
                <c:pt idx="74">
                  <c:v>1996</c:v>
                </c:pt>
                <c:pt idx="75">
                  <c:v>1996</c:v>
                </c:pt>
                <c:pt idx="76">
                  <c:v>1996</c:v>
                </c:pt>
                <c:pt idx="77">
                  <c:v>1996</c:v>
                </c:pt>
                <c:pt idx="78">
                  <c:v>1996</c:v>
                </c:pt>
                <c:pt idx="79">
                  <c:v>1996</c:v>
                </c:pt>
                <c:pt idx="80">
                  <c:v>1996</c:v>
                </c:pt>
                <c:pt idx="81">
                  <c:v>1996</c:v>
                </c:pt>
                <c:pt idx="82">
                  <c:v>1996</c:v>
                </c:pt>
                <c:pt idx="83">
                  <c:v>1996</c:v>
                </c:pt>
                <c:pt idx="84">
                  <c:v>1997</c:v>
                </c:pt>
                <c:pt idx="85">
                  <c:v>1997</c:v>
                </c:pt>
                <c:pt idx="86">
                  <c:v>1997</c:v>
                </c:pt>
                <c:pt idx="87">
                  <c:v>1997</c:v>
                </c:pt>
                <c:pt idx="88">
                  <c:v>1997</c:v>
                </c:pt>
                <c:pt idx="89">
                  <c:v>1997</c:v>
                </c:pt>
                <c:pt idx="90">
                  <c:v>1997</c:v>
                </c:pt>
                <c:pt idx="91">
                  <c:v>1997</c:v>
                </c:pt>
                <c:pt idx="92">
                  <c:v>1997</c:v>
                </c:pt>
                <c:pt idx="93">
                  <c:v>1997</c:v>
                </c:pt>
                <c:pt idx="94">
                  <c:v>1997</c:v>
                </c:pt>
                <c:pt idx="95">
                  <c:v>1997</c:v>
                </c:pt>
                <c:pt idx="96">
                  <c:v>1998</c:v>
                </c:pt>
                <c:pt idx="97">
                  <c:v>1998</c:v>
                </c:pt>
                <c:pt idx="98">
                  <c:v>1998</c:v>
                </c:pt>
                <c:pt idx="99">
                  <c:v>1998</c:v>
                </c:pt>
                <c:pt idx="100">
                  <c:v>1998</c:v>
                </c:pt>
                <c:pt idx="101">
                  <c:v>1998</c:v>
                </c:pt>
                <c:pt idx="102">
                  <c:v>1998</c:v>
                </c:pt>
                <c:pt idx="103">
                  <c:v>1998</c:v>
                </c:pt>
                <c:pt idx="104">
                  <c:v>1998</c:v>
                </c:pt>
                <c:pt idx="105">
                  <c:v>1998</c:v>
                </c:pt>
                <c:pt idx="106">
                  <c:v>1998</c:v>
                </c:pt>
                <c:pt idx="107">
                  <c:v>1998</c:v>
                </c:pt>
                <c:pt idx="108">
                  <c:v>1999</c:v>
                </c:pt>
                <c:pt idx="109">
                  <c:v>1999</c:v>
                </c:pt>
                <c:pt idx="110">
                  <c:v>1999</c:v>
                </c:pt>
                <c:pt idx="111">
                  <c:v>1999</c:v>
                </c:pt>
                <c:pt idx="112">
                  <c:v>1999</c:v>
                </c:pt>
                <c:pt idx="113">
                  <c:v>1999</c:v>
                </c:pt>
                <c:pt idx="114">
                  <c:v>1999</c:v>
                </c:pt>
                <c:pt idx="115">
                  <c:v>1999</c:v>
                </c:pt>
                <c:pt idx="116">
                  <c:v>1999</c:v>
                </c:pt>
                <c:pt idx="117">
                  <c:v>1999</c:v>
                </c:pt>
                <c:pt idx="118">
                  <c:v>1999</c:v>
                </c:pt>
                <c:pt idx="119">
                  <c:v>1999</c:v>
                </c:pt>
                <c:pt idx="120">
                  <c:v>2000</c:v>
                </c:pt>
                <c:pt idx="121">
                  <c:v>2000</c:v>
                </c:pt>
                <c:pt idx="122">
                  <c:v>2000</c:v>
                </c:pt>
                <c:pt idx="123">
                  <c:v>2000</c:v>
                </c:pt>
                <c:pt idx="124">
                  <c:v>2000</c:v>
                </c:pt>
                <c:pt idx="125">
                  <c:v>2000</c:v>
                </c:pt>
                <c:pt idx="126">
                  <c:v>2000</c:v>
                </c:pt>
                <c:pt idx="127">
                  <c:v>2000</c:v>
                </c:pt>
                <c:pt idx="128">
                  <c:v>2000</c:v>
                </c:pt>
                <c:pt idx="129">
                  <c:v>2000</c:v>
                </c:pt>
                <c:pt idx="130">
                  <c:v>2000</c:v>
                </c:pt>
                <c:pt idx="131">
                  <c:v>2000</c:v>
                </c:pt>
                <c:pt idx="132">
                  <c:v>2001</c:v>
                </c:pt>
                <c:pt idx="133">
                  <c:v>2001</c:v>
                </c:pt>
                <c:pt idx="134">
                  <c:v>2001</c:v>
                </c:pt>
                <c:pt idx="135">
                  <c:v>2001</c:v>
                </c:pt>
                <c:pt idx="136">
                  <c:v>2001</c:v>
                </c:pt>
                <c:pt idx="137">
                  <c:v>2001</c:v>
                </c:pt>
                <c:pt idx="138">
                  <c:v>2001</c:v>
                </c:pt>
                <c:pt idx="139">
                  <c:v>2001</c:v>
                </c:pt>
                <c:pt idx="140">
                  <c:v>2001</c:v>
                </c:pt>
                <c:pt idx="141">
                  <c:v>2001</c:v>
                </c:pt>
                <c:pt idx="142">
                  <c:v>2001</c:v>
                </c:pt>
                <c:pt idx="143">
                  <c:v>2001</c:v>
                </c:pt>
                <c:pt idx="144">
                  <c:v>2002</c:v>
                </c:pt>
                <c:pt idx="145">
                  <c:v>2002</c:v>
                </c:pt>
                <c:pt idx="146">
                  <c:v>2002</c:v>
                </c:pt>
                <c:pt idx="147">
                  <c:v>2002</c:v>
                </c:pt>
                <c:pt idx="148">
                  <c:v>2002</c:v>
                </c:pt>
                <c:pt idx="149">
                  <c:v>2002</c:v>
                </c:pt>
                <c:pt idx="150">
                  <c:v>2002</c:v>
                </c:pt>
                <c:pt idx="151">
                  <c:v>2002</c:v>
                </c:pt>
                <c:pt idx="152">
                  <c:v>2002</c:v>
                </c:pt>
                <c:pt idx="153">
                  <c:v>2002</c:v>
                </c:pt>
                <c:pt idx="154">
                  <c:v>2002</c:v>
                </c:pt>
                <c:pt idx="155">
                  <c:v>2002</c:v>
                </c:pt>
                <c:pt idx="156">
                  <c:v>2003</c:v>
                </c:pt>
                <c:pt idx="157">
                  <c:v>2003</c:v>
                </c:pt>
                <c:pt idx="158">
                  <c:v>2003</c:v>
                </c:pt>
                <c:pt idx="159">
                  <c:v>2003</c:v>
                </c:pt>
                <c:pt idx="160">
                  <c:v>2003</c:v>
                </c:pt>
                <c:pt idx="161">
                  <c:v>2003</c:v>
                </c:pt>
                <c:pt idx="162">
                  <c:v>2003</c:v>
                </c:pt>
                <c:pt idx="163">
                  <c:v>2003</c:v>
                </c:pt>
                <c:pt idx="164">
                  <c:v>2003</c:v>
                </c:pt>
                <c:pt idx="165">
                  <c:v>2003</c:v>
                </c:pt>
                <c:pt idx="166">
                  <c:v>2003</c:v>
                </c:pt>
                <c:pt idx="167">
                  <c:v>2003</c:v>
                </c:pt>
                <c:pt idx="168">
                  <c:v>2004</c:v>
                </c:pt>
                <c:pt idx="169">
                  <c:v>2004</c:v>
                </c:pt>
                <c:pt idx="170">
                  <c:v>2004</c:v>
                </c:pt>
                <c:pt idx="171">
                  <c:v>2004</c:v>
                </c:pt>
                <c:pt idx="172">
                  <c:v>2004</c:v>
                </c:pt>
                <c:pt idx="173">
                  <c:v>2004</c:v>
                </c:pt>
                <c:pt idx="174">
                  <c:v>2004</c:v>
                </c:pt>
                <c:pt idx="175">
                  <c:v>2004</c:v>
                </c:pt>
                <c:pt idx="176">
                  <c:v>2004</c:v>
                </c:pt>
                <c:pt idx="177">
                  <c:v>2004</c:v>
                </c:pt>
                <c:pt idx="178">
                  <c:v>2004</c:v>
                </c:pt>
                <c:pt idx="179">
                  <c:v>2004</c:v>
                </c:pt>
                <c:pt idx="180">
                  <c:v>2005</c:v>
                </c:pt>
                <c:pt idx="181">
                  <c:v>2005</c:v>
                </c:pt>
                <c:pt idx="182">
                  <c:v>2005</c:v>
                </c:pt>
                <c:pt idx="183">
                  <c:v>2005</c:v>
                </c:pt>
                <c:pt idx="184">
                  <c:v>2005</c:v>
                </c:pt>
                <c:pt idx="185">
                  <c:v>2005</c:v>
                </c:pt>
                <c:pt idx="186">
                  <c:v>2005</c:v>
                </c:pt>
                <c:pt idx="187">
                  <c:v>2005</c:v>
                </c:pt>
                <c:pt idx="188">
                  <c:v>2005</c:v>
                </c:pt>
                <c:pt idx="189">
                  <c:v>2005</c:v>
                </c:pt>
                <c:pt idx="190">
                  <c:v>2005</c:v>
                </c:pt>
                <c:pt idx="191">
                  <c:v>2005</c:v>
                </c:pt>
                <c:pt idx="192">
                  <c:v>2006</c:v>
                </c:pt>
                <c:pt idx="193">
                  <c:v>2006</c:v>
                </c:pt>
                <c:pt idx="194">
                  <c:v>2006</c:v>
                </c:pt>
                <c:pt idx="195">
                  <c:v>2006</c:v>
                </c:pt>
                <c:pt idx="196">
                  <c:v>2006</c:v>
                </c:pt>
                <c:pt idx="197">
                  <c:v>2006</c:v>
                </c:pt>
                <c:pt idx="198">
                  <c:v>2006</c:v>
                </c:pt>
                <c:pt idx="199">
                  <c:v>2006</c:v>
                </c:pt>
                <c:pt idx="200">
                  <c:v>2006</c:v>
                </c:pt>
                <c:pt idx="201">
                  <c:v>2006</c:v>
                </c:pt>
                <c:pt idx="202">
                  <c:v>2006</c:v>
                </c:pt>
                <c:pt idx="203">
                  <c:v>2006</c:v>
                </c:pt>
                <c:pt idx="204">
                  <c:v>2007</c:v>
                </c:pt>
                <c:pt idx="205">
                  <c:v>2007</c:v>
                </c:pt>
                <c:pt idx="206">
                  <c:v>2007</c:v>
                </c:pt>
                <c:pt idx="207">
                  <c:v>2007</c:v>
                </c:pt>
                <c:pt idx="208">
                  <c:v>2007</c:v>
                </c:pt>
                <c:pt idx="209">
                  <c:v>2007</c:v>
                </c:pt>
                <c:pt idx="210">
                  <c:v>2007</c:v>
                </c:pt>
                <c:pt idx="211">
                  <c:v>2007</c:v>
                </c:pt>
                <c:pt idx="212">
                  <c:v>2007</c:v>
                </c:pt>
                <c:pt idx="213">
                  <c:v>2007</c:v>
                </c:pt>
                <c:pt idx="214">
                  <c:v>2007</c:v>
                </c:pt>
                <c:pt idx="215">
                  <c:v>2007</c:v>
                </c:pt>
                <c:pt idx="216">
                  <c:v>2008</c:v>
                </c:pt>
                <c:pt idx="217">
                  <c:v>2008</c:v>
                </c:pt>
                <c:pt idx="218">
                  <c:v>2008</c:v>
                </c:pt>
                <c:pt idx="219">
                  <c:v>2008</c:v>
                </c:pt>
                <c:pt idx="220">
                  <c:v>2008</c:v>
                </c:pt>
                <c:pt idx="221">
                  <c:v>2008</c:v>
                </c:pt>
                <c:pt idx="222">
                  <c:v>2008</c:v>
                </c:pt>
                <c:pt idx="223">
                  <c:v>2008</c:v>
                </c:pt>
                <c:pt idx="224">
                  <c:v>2008</c:v>
                </c:pt>
                <c:pt idx="225">
                  <c:v>2008</c:v>
                </c:pt>
                <c:pt idx="226">
                  <c:v>2008</c:v>
                </c:pt>
                <c:pt idx="227">
                  <c:v>2008</c:v>
                </c:pt>
                <c:pt idx="228">
                  <c:v>2009</c:v>
                </c:pt>
                <c:pt idx="229">
                  <c:v>2009</c:v>
                </c:pt>
                <c:pt idx="230">
                  <c:v>2009</c:v>
                </c:pt>
                <c:pt idx="231">
                  <c:v>2009</c:v>
                </c:pt>
                <c:pt idx="232">
                  <c:v>2009</c:v>
                </c:pt>
                <c:pt idx="233">
                  <c:v>2009</c:v>
                </c:pt>
                <c:pt idx="234">
                  <c:v>2009</c:v>
                </c:pt>
                <c:pt idx="235">
                  <c:v>2009</c:v>
                </c:pt>
                <c:pt idx="236">
                  <c:v>2009</c:v>
                </c:pt>
                <c:pt idx="237">
                  <c:v>2009</c:v>
                </c:pt>
                <c:pt idx="238">
                  <c:v>2009</c:v>
                </c:pt>
                <c:pt idx="239">
                  <c:v>2009</c:v>
                </c:pt>
                <c:pt idx="240">
                  <c:v>2010</c:v>
                </c:pt>
                <c:pt idx="241">
                  <c:v>2010</c:v>
                </c:pt>
                <c:pt idx="242">
                  <c:v>2010</c:v>
                </c:pt>
                <c:pt idx="243">
                  <c:v>2010</c:v>
                </c:pt>
                <c:pt idx="244">
                  <c:v>2010</c:v>
                </c:pt>
                <c:pt idx="245">
                  <c:v>2010</c:v>
                </c:pt>
                <c:pt idx="246">
                  <c:v>2010</c:v>
                </c:pt>
                <c:pt idx="247">
                  <c:v>2010</c:v>
                </c:pt>
                <c:pt idx="248">
                  <c:v>2010</c:v>
                </c:pt>
                <c:pt idx="249">
                  <c:v>2010</c:v>
                </c:pt>
                <c:pt idx="250">
                  <c:v>2010</c:v>
                </c:pt>
                <c:pt idx="251">
                  <c:v>2010</c:v>
                </c:pt>
                <c:pt idx="252">
                  <c:v>2011</c:v>
                </c:pt>
                <c:pt idx="253">
                  <c:v>2011</c:v>
                </c:pt>
                <c:pt idx="254">
                  <c:v>2011</c:v>
                </c:pt>
                <c:pt idx="255">
                  <c:v>2011</c:v>
                </c:pt>
                <c:pt idx="256">
                  <c:v>2011</c:v>
                </c:pt>
                <c:pt idx="257">
                  <c:v>2011</c:v>
                </c:pt>
                <c:pt idx="258">
                  <c:v>2011</c:v>
                </c:pt>
                <c:pt idx="259">
                  <c:v>2011</c:v>
                </c:pt>
                <c:pt idx="260">
                  <c:v>2011</c:v>
                </c:pt>
                <c:pt idx="261">
                  <c:v>2011</c:v>
                </c:pt>
                <c:pt idx="262">
                  <c:v>2011</c:v>
                </c:pt>
                <c:pt idx="263">
                  <c:v>2011</c:v>
                </c:pt>
                <c:pt idx="264">
                  <c:v>2012</c:v>
                </c:pt>
                <c:pt idx="265">
                  <c:v>2012</c:v>
                </c:pt>
                <c:pt idx="266">
                  <c:v>2012</c:v>
                </c:pt>
                <c:pt idx="267">
                  <c:v>2012</c:v>
                </c:pt>
                <c:pt idx="268">
                  <c:v>2012</c:v>
                </c:pt>
                <c:pt idx="269">
                  <c:v>2012</c:v>
                </c:pt>
                <c:pt idx="270">
                  <c:v>2012</c:v>
                </c:pt>
                <c:pt idx="271">
                  <c:v>2012</c:v>
                </c:pt>
                <c:pt idx="272">
                  <c:v>2012</c:v>
                </c:pt>
                <c:pt idx="273">
                  <c:v>2012</c:v>
                </c:pt>
                <c:pt idx="274">
                  <c:v>2012</c:v>
                </c:pt>
                <c:pt idx="275">
                  <c:v>2012</c:v>
                </c:pt>
                <c:pt idx="276">
                  <c:v>2013</c:v>
                </c:pt>
                <c:pt idx="277">
                  <c:v>2013</c:v>
                </c:pt>
                <c:pt idx="278">
                  <c:v>2013</c:v>
                </c:pt>
                <c:pt idx="279">
                  <c:v>2013</c:v>
                </c:pt>
                <c:pt idx="280">
                  <c:v>2013</c:v>
                </c:pt>
                <c:pt idx="281">
                  <c:v>2013</c:v>
                </c:pt>
                <c:pt idx="282">
                  <c:v>2013</c:v>
                </c:pt>
                <c:pt idx="283">
                  <c:v>2013</c:v>
                </c:pt>
                <c:pt idx="284">
                  <c:v>2013</c:v>
                </c:pt>
                <c:pt idx="285">
                  <c:v>2013</c:v>
                </c:pt>
                <c:pt idx="286">
                  <c:v>2013</c:v>
                </c:pt>
                <c:pt idx="287">
                  <c:v>2013</c:v>
                </c:pt>
                <c:pt idx="288">
                  <c:v>2014</c:v>
                </c:pt>
                <c:pt idx="289">
                  <c:v>2014</c:v>
                </c:pt>
                <c:pt idx="290">
                  <c:v>2014</c:v>
                </c:pt>
                <c:pt idx="291">
                  <c:v>2014</c:v>
                </c:pt>
                <c:pt idx="292">
                  <c:v>2014</c:v>
                </c:pt>
                <c:pt idx="293">
                  <c:v>2014</c:v>
                </c:pt>
                <c:pt idx="294">
                  <c:v>2014</c:v>
                </c:pt>
                <c:pt idx="295">
                  <c:v>2014</c:v>
                </c:pt>
                <c:pt idx="296">
                  <c:v>2014</c:v>
                </c:pt>
                <c:pt idx="297">
                  <c:v>2014</c:v>
                </c:pt>
                <c:pt idx="298">
                  <c:v>2014</c:v>
                </c:pt>
                <c:pt idx="299">
                  <c:v>2014</c:v>
                </c:pt>
                <c:pt idx="300">
                  <c:v>2015</c:v>
                </c:pt>
                <c:pt idx="301">
                  <c:v>2015</c:v>
                </c:pt>
                <c:pt idx="302">
                  <c:v>2015</c:v>
                </c:pt>
                <c:pt idx="303">
                  <c:v>2015</c:v>
                </c:pt>
                <c:pt idx="304">
                  <c:v>2015</c:v>
                </c:pt>
                <c:pt idx="305">
                  <c:v>2015</c:v>
                </c:pt>
                <c:pt idx="306">
                  <c:v>2015</c:v>
                </c:pt>
                <c:pt idx="307">
                  <c:v>2015</c:v>
                </c:pt>
                <c:pt idx="308">
                  <c:v>2015</c:v>
                </c:pt>
                <c:pt idx="309">
                  <c:v>2015</c:v>
                </c:pt>
                <c:pt idx="310">
                  <c:v>2015</c:v>
                </c:pt>
                <c:pt idx="311">
                  <c:v>2015</c:v>
                </c:pt>
                <c:pt idx="312">
                  <c:v>2016</c:v>
                </c:pt>
                <c:pt idx="313">
                  <c:v>2016</c:v>
                </c:pt>
                <c:pt idx="314">
                  <c:v>2016</c:v>
                </c:pt>
                <c:pt idx="315">
                  <c:v>2016</c:v>
                </c:pt>
                <c:pt idx="316">
                  <c:v>2016</c:v>
                </c:pt>
                <c:pt idx="317">
                  <c:v>2016</c:v>
                </c:pt>
                <c:pt idx="318">
                  <c:v>2016</c:v>
                </c:pt>
                <c:pt idx="319">
                  <c:v>2016</c:v>
                </c:pt>
                <c:pt idx="320">
                  <c:v>2016</c:v>
                </c:pt>
                <c:pt idx="321">
                  <c:v>2016</c:v>
                </c:pt>
                <c:pt idx="322">
                  <c:v>2016</c:v>
                </c:pt>
                <c:pt idx="323">
                  <c:v>2016</c:v>
                </c:pt>
                <c:pt idx="324">
                  <c:v>2017</c:v>
                </c:pt>
                <c:pt idx="325">
                  <c:v>2017</c:v>
                </c:pt>
                <c:pt idx="326">
                  <c:v>2017</c:v>
                </c:pt>
                <c:pt idx="327">
                  <c:v>2017</c:v>
                </c:pt>
                <c:pt idx="328">
                  <c:v>2017</c:v>
                </c:pt>
                <c:pt idx="329">
                  <c:v>2017</c:v>
                </c:pt>
                <c:pt idx="330">
                  <c:v>2017</c:v>
                </c:pt>
                <c:pt idx="331">
                  <c:v>2017</c:v>
                </c:pt>
                <c:pt idx="332">
                  <c:v>2017</c:v>
                </c:pt>
                <c:pt idx="333">
                  <c:v>2017</c:v>
                </c:pt>
                <c:pt idx="334">
                  <c:v>2017</c:v>
                </c:pt>
                <c:pt idx="335">
                  <c:v>2017</c:v>
                </c:pt>
                <c:pt idx="336">
                  <c:v>2018</c:v>
                </c:pt>
                <c:pt idx="337">
                  <c:v>2018</c:v>
                </c:pt>
                <c:pt idx="338">
                  <c:v>2018</c:v>
                </c:pt>
                <c:pt idx="339">
                  <c:v>2018</c:v>
                </c:pt>
                <c:pt idx="340">
                  <c:v>2018</c:v>
                </c:pt>
                <c:pt idx="341">
                  <c:v>2018</c:v>
                </c:pt>
                <c:pt idx="342">
                  <c:v>2018</c:v>
                </c:pt>
                <c:pt idx="343">
                  <c:v>2018</c:v>
                </c:pt>
                <c:pt idx="344">
                  <c:v>2018</c:v>
                </c:pt>
                <c:pt idx="345">
                  <c:v>2018</c:v>
                </c:pt>
                <c:pt idx="346">
                  <c:v>2018</c:v>
                </c:pt>
                <c:pt idx="347">
                  <c:v>2018</c:v>
                </c:pt>
                <c:pt idx="348">
                  <c:v>2019</c:v>
                </c:pt>
                <c:pt idx="349">
                  <c:v>2019</c:v>
                </c:pt>
                <c:pt idx="350">
                  <c:v>2019</c:v>
                </c:pt>
                <c:pt idx="351">
                  <c:v>2019</c:v>
                </c:pt>
                <c:pt idx="352">
                  <c:v>2019</c:v>
                </c:pt>
                <c:pt idx="353">
                  <c:v>2019</c:v>
                </c:pt>
                <c:pt idx="354">
                  <c:v>2019</c:v>
                </c:pt>
                <c:pt idx="355">
                  <c:v>2019</c:v>
                </c:pt>
                <c:pt idx="356">
                  <c:v>2019</c:v>
                </c:pt>
                <c:pt idx="357">
                  <c:v>2019</c:v>
                </c:pt>
                <c:pt idx="358">
                  <c:v>2019</c:v>
                </c:pt>
                <c:pt idx="359">
                  <c:v>2019</c:v>
                </c:pt>
                <c:pt idx="360">
                  <c:v>2020</c:v>
                </c:pt>
                <c:pt idx="361">
                  <c:v>2020</c:v>
                </c:pt>
                <c:pt idx="362">
                  <c:v>2020</c:v>
                </c:pt>
                <c:pt idx="363">
                  <c:v>2020</c:v>
                </c:pt>
                <c:pt idx="364">
                  <c:v>2020</c:v>
                </c:pt>
                <c:pt idx="365">
                  <c:v>2020</c:v>
                </c:pt>
                <c:pt idx="366">
                  <c:v>2020</c:v>
                </c:pt>
                <c:pt idx="367">
                  <c:v>2020</c:v>
                </c:pt>
                <c:pt idx="368">
                  <c:v>2020</c:v>
                </c:pt>
                <c:pt idx="369">
                  <c:v>2020</c:v>
                </c:pt>
                <c:pt idx="370">
                  <c:v>2020</c:v>
                </c:pt>
                <c:pt idx="371">
                  <c:v>2020</c:v>
                </c:pt>
                <c:pt idx="372">
                  <c:v>2021</c:v>
                </c:pt>
                <c:pt idx="373">
                  <c:v>2021</c:v>
                </c:pt>
                <c:pt idx="374">
                  <c:v>2021</c:v>
                </c:pt>
                <c:pt idx="375">
                  <c:v>2021</c:v>
                </c:pt>
                <c:pt idx="376">
                  <c:v>2021</c:v>
                </c:pt>
                <c:pt idx="377">
                  <c:v>2021</c:v>
                </c:pt>
                <c:pt idx="378">
                  <c:v>2021</c:v>
                </c:pt>
                <c:pt idx="379">
                  <c:v>2021</c:v>
                </c:pt>
                <c:pt idx="380">
                  <c:v>2021</c:v>
                </c:pt>
                <c:pt idx="381">
                  <c:v>2021</c:v>
                </c:pt>
                <c:pt idx="382">
                  <c:v>2021</c:v>
                </c:pt>
                <c:pt idx="383">
                  <c:v>2021</c:v>
                </c:pt>
                <c:pt idx="384">
                  <c:v>2022</c:v>
                </c:pt>
                <c:pt idx="385">
                  <c:v>2022</c:v>
                </c:pt>
                <c:pt idx="386">
                  <c:v>2022</c:v>
                </c:pt>
                <c:pt idx="387">
                  <c:v>2022</c:v>
                </c:pt>
                <c:pt idx="388">
                  <c:v>2022</c:v>
                </c:pt>
                <c:pt idx="389">
                  <c:v>2022</c:v>
                </c:pt>
                <c:pt idx="390">
                  <c:v>2022</c:v>
                </c:pt>
                <c:pt idx="391">
                  <c:v>2022</c:v>
                </c:pt>
                <c:pt idx="392">
                  <c:v>2022</c:v>
                </c:pt>
                <c:pt idx="393">
                  <c:v>2022</c:v>
                </c:pt>
                <c:pt idx="394">
                  <c:v>2022</c:v>
                </c:pt>
                <c:pt idx="395">
                  <c:v>2022</c:v>
                </c:pt>
                <c:pt idx="396">
                  <c:v>2023</c:v>
                </c:pt>
                <c:pt idx="397">
                  <c:v>2023</c:v>
                </c:pt>
                <c:pt idx="398">
                  <c:v>2023</c:v>
                </c:pt>
              </c:strCache>
            </c:strRef>
          </c:cat>
          <c:val>
            <c:numRef>
              <c:f>Sheet1!$H$7:$H$405</c:f>
              <c:numCache>
                <c:formatCode>General</c:formatCode>
                <c:ptCount val="399"/>
                <c:pt idx="0">
                  <c:v>100</c:v>
                </c:pt>
                <c:pt idx="1">
                  <c:v>103.57513131472177</c:v>
                </c:pt>
                <c:pt idx="2">
                  <c:v>103.92075765018444</c:v>
                </c:pt>
                <c:pt idx="3">
                  <c:v>101.84688875311723</c:v>
                </c:pt>
                <c:pt idx="4">
                  <c:v>101.35988494645952</c:v>
                </c:pt>
                <c:pt idx="5">
                  <c:v>104.07521946773323</c:v>
                </c:pt>
                <c:pt idx="6">
                  <c:v>107.35395707225553</c:v>
                </c:pt>
                <c:pt idx="7">
                  <c:v>109.83565839211124</c:v>
                </c:pt>
                <c:pt idx="8">
                  <c:v>110.43210499411759</c:v>
                </c:pt>
                <c:pt idx="9">
                  <c:v>109.70171016842214</c:v>
                </c:pt>
                <c:pt idx="10">
                  <c:v>110.99451011874599</c:v>
                </c:pt>
                <c:pt idx="11">
                  <c:v>109.91948691620807</c:v>
                </c:pt>
                <c:pt idx="12">
                  <c:v>109.87746176986852</c:v>
                </c:pt>
                <c:pt idx="13">
                  <c:v>110.72894224148158</c:v>
                </c:pt>
                <c:pt idx="14">
                  <c:v>109.69672037532115</c:v>
                </c:pt>
                <c:pt idx="15">
                  <c:v>107.85914590265911</c:v>
                </c:pt>
                <c:pt idx="16">
                  <c:v>106.67889350783564</c:v>
                </c:pt>
                <c:pt idx="17">
                  <c:v>106.78356827866553</c:v>
                </c:pt>
                <c:pt idx="18">
                  <c:v>104.54636682075886</c:v>
                </c:pt>
                <c:pt idx="19">
                  <c:v>106.1649448184325</c:v>
                </c:pt>
                <c:pt idx="20">
                  <c:v>106.26773455631316</c:v>
                </c:pt>
                <c:pt idx="21">
                  <c:v>106.8416716472194</c:v>
                </c:pt>
                <c:pt idx="22">
                  <c:v>106.56013643203181</c:v>
                </c:pt>
                <c:pt idx="23">
                  <c:v>106.21373390653119</c:v>
                </c:pt>
                <c:pt idx="24">
                  <c:v>107.46650462775588</c:v>
                </c:pt>
                <c:pt idx="25">
                  <c:v>106.59040784351122</c:v>
                </c:pt>
                <c:pt idx="26">
                  <c:v>106.38882020223078</c:v>
                </c:pt>
                <c:pt idx="27">
                  <c:v>105.33242556060326</c:v>
                </c:pt>
                <c:pt idx="28">
                  <c:v>108.17505524809808</c:v>
                </c:pt>
                <c:pt idx="29">
                  <c:v>108.68434679727359</c:v>
                </c:pt>
                <c:pt idx="30">
                  <c:v>109.67288025272748</c:v>
                </c:pt>
                <c:pt idx="31">
                  <c:v>108.73890186851118</c:v>
                </c:pt>
                <c:pt idx="32">
                  <c:v>108.84623786232828</c:v>
                </c:pt>
                <c:pt idx="33">
                  <c:v>97.416285132301596</c:v>
                </c:pt>
                <c:pt idx="34">
                  <c:v>91.701641420161636</c:v>
                </c:pt>
                <c:pt idx="35">
                  <c:v>93.319332343506218</c:v>
                </c:pt>
                <c:pt idx="36">
                  <c:v>93.656531472842772</c:v>
                </c:pt>
                <c:pt idx="37">
                  <c:v>91.119609776002648</c:v>
                </c:pt>
                <c:pt idx="38">
                  <c:v>90.53779990042591</c:v>
                </c:pt>
                <c:pt idx="39">
                  <c:v>94.145974733905419</c:v>
                </c:pt>
                <c:pt idx="40">
                  <c:v>95.66996843124231</c:v>
                </c:pt>
                <c:pt idx="41">
                  <c:v>94.711041081521017</c:v>
                </c:pt>
                <c:pt idx="42">
                  <c:v>95.861687370611889</c:v>
                </c:pt>
                <c:pt idx="43">
                  <c:v>96.373972795648015</c:v>
                </c:pt>
                <c:pt idx="44">
                  <c:v>96.066712424917469</c:v>
                </c:pt>
                <c:pt idx="45">
                  <c:v>94.844545768045592</c:v>
                </c:pt>
                <c:pt idx="46">
                  <c:v>95.636037838155517</c:v>
                </c:pt>
                <c:pt idx="47">
                  <c:v>96.42686460251862</c:v>
                </c:pt>
                <c:pt idx="48">
                  <c:v>96.639540672912403</c:v>
                </c:pt>
                <c:pt idx="49">
                  <c:v>97.217691366881738</c:v>
                </c:pt>
                <c:pt idx="50">
                  <c:v>95.50242226733981</c:v>
                </c:pt>
                <c:pt idx="51">
                  <c:v>93.970223132459054</c:v>
                </c:pt>
                <c:pt idx="52">
                  <c:v>95.239515613062622</c:v>
                </c:pt>
                <c:pt idx="53">
                  <c:v>95.243285678961144</c:v>
                </c:pt>
                <c:pt idx="54">
                  <c:v>94.532739141378585</c:v>
                </c:pt>
                <c:pt idx="55">
                  <c:v>93.807555877366411</c:v>
                </c:pt>
                <c:pt idx="56">
                  <c:v>93.998276858115787</c:v>
                </c:pt>
                <c:pt idx="57">
                  <c:v>95.250160505011408</c:v>
                </c:pt>
                <c:pt idx="58">
                  <c:v>96.253885108350588</c:v>
                </c:pt>
                <c:pt idx="59">
                  <c:v>95.324231211488495</c:v>
                </c:pt>
                <c:pt idx="60">
                  <c:v>94.593392848628525</c:v>
                </c:pt>
                <c:pt idx="61">
                  <c:v>94.88435322856246</c:v>
                </c:pt>
                <c:pt idx="62">
                  <c:v>92.893536665554123</c:v>
                </c:pt>
                <c:pt idx="63">
                  <c:v>91.365662018027578</c:v>
                </c:pt>
                <c:pt idx="64">
                  <c:v>91.398483768203036</c:v>
                </c:pt>
                <c:pt idx="65">
                  <c:v>90.968918024352405</c:v>
                </c:pt>
                <c:pt idx="66">
                  <c:v>89.83967240345028</c:v>
                </c:pt>
                <c:pt idx="67">
                  <c:v>89.70638948550797</c:v>
                </c:pt>
                <c:pt idx="68">
                  <c:v>90.715214766239285</c:v>
                </c:pt>
                <c:pt idx="69">
                  <c:v>91.510476902247746</c:v>
                </c:pt>
                <c:pt idx="70">
                  <c:v>90.683169206101738</c:v>
                </c:pt>
                <c:pt idx="71">
                  <c:v>88.791150546493242</c:v>
                </c:pt>
                <c:pt idx="72">
                  <c:v>89.50779572008814</c:v>
                </c:pt>
                <c:pt idx="73">
                  <c:v>89.636310613511696</c:v>
                </c:pt>
                <c:pt idx="74">
                  <c:v>89.718475873241516</c:v>
                </c:pt>
                <c:pt idx="75">
                  <c:v>89.716147303127713</c:v>
                </c:pt>
                <c:pt idx="76">
                  <c:v>89.459450169153982</c:v>
                </c:pt>
                <c:pt idx="77">
                  <c:v>92.480049143917824</c:v>
                </c:pt>
                <c:pt idx="78">
                  <c:v>92.755818375966498</c:v>
                </c:pt>
                <c:pt idx="79">
                  <c:v>91.163630839582595</c:v>
                </c:pt>
                <c:pt idx="80">
                  <c:v>91.860316840773478</c:v>
                </c:pt>
                <c:pt idx="81">
                  <c:v>93.427998948816921</c:v>
                </c:pt>
                <c:pt idx="82">
                  <c:v>97.532159216535945</c:v>
                </c:pt>
                <c:pt idx="83">
                  <c:v>101.15984968525493</c:v>
                </c:pt>
                <c:pt idx="84">
                  <c:v>102.96537859777943</c:v>
                </c:pt>
                <c:pt idx="85">
                  <c:v>101.28015914113465</c:v>
                </c:pt>
                <c:pt idx="86">
                  <c:v>103.75176999049722</c:v>
                </c:pt>
                <c:pt idx="87">
                  <c:v>104.68530483754897</c:v>
                </c:pt>
                <c:pt idx="88">
                  <c:v>105.48877241110131</c:v>
                </c:pt>
                <c:pt idx="89">
                  <c:v>105.61030159418345</c:v>
                </c:pt>
                <c:pt idx="90">
                  <c:v>107.5456760116251</c:v>
                </c:pt>
                <c:pt idx="91">
                  <c:v>110.70632184609039</c:v>
                </c:pt>
                <c:pt idx="92">
                  <c:v>107.64525010506287</c:v>
                </c:pt>
                <c:pt idx="93">
                  <c:v>106.46898954472019</c:v>
                </c:pt>
                <c:pt idx="94">
                  <c:v>109.27447299468531</c:v>
                </c:pt>
                <c:pt idx="95">
                  <c:v>112.10324214578844</c:v>
                </c:pt>
                <c:pt idx="96">
                  <c:v>110.71885177098846</c:v>
                </c:pt>
                <c:pt idx="97">
                  <c:v>110.96645639308925</c:v>
                </c:pt>
                <c:pt idx="98">
                  <c:v>111.04329920684467</c:v>
                </c:pt>
                <c:pt idx="99">
                  <c:v>114.61532576141471</c:v>
                </c:pt>
                <c:pt idx="100">
                  <c:v>111.2535358228335</c:v>
                </c:pt>
                <c:pt idx="101">
                  <c:v>110.19869356128187</c:v>
                </c:pt>
                <c:pt idx="102">
                  <c:v>113.37242374210088</c:v>
                </c:pt>
                <c:pt idx="103">
                  <c:v>110.17817996742221</c:v>
                </c:pt>
                <c:pt idx="104">
                  <c:v>112.15812986989945</c:v>
                </c:pt>
                <c:pt idx="105">
                  <c:v>109.74284824043264</c:v>
                </c:pt>
                <c:pt idx="106">
                  <c:v>106.48273919682072</c:v>
                </c:pt>
                <c:pt idx="107">
                  <c:v>106.98449061419919</c:v>
                </c:pt>
                <c:pt idx="108">
                  <c:v>106.83113763956173</c:v>
                </c:pt>
                <c:pt idx="109">
                  <c:v>107.62850657710172</c:v>
                </c:pt>
                <c:pt idx="110">
                  <c:v>108.13247568030285</c:v>
                </c:pt>
                <c:pt idx="111">
                  <c:v>108.42809320046439</c:v>
                </c:pt>
                <c:pt idx="112">
                  <c:v>110.03447392611336</c:v>
                </c:pt>
                <c:pt idx="113">
                  <c:v>110.71918442386186</c:v>
                </c:pt>
                <c:pt idx="114">
                  <c:v>109.78010536225342</c:v>
                </c:pt>
                <c:pt idx="115">
                  <c:v>109.41862257315869</c:v>
                </c:pt>
                <c:pt idx="116">
                  <c:v>108.71195698576577</c:v>
                </c:pt>
                <c:pt idx="117">
                  <c:v>111.24577392245416</c:v>
                </c:pt>
                <c:pt idx="118">
                  <c:v>111.65105600654661</c:v>
                </c:pt>
                <c:pt idx="119">
                  <c:v>111.15118962211743</c:v>
                </c:pt>
                <c:pt idx="120">
                  <c:v>112.38145083224205</c:v>
                </c:pt>
                <c:pt idx="121">
                  <c:v>115.09101937037683</c:v>
                </c:pt>
                <c:pt idx="122">
                  <c:v>113.30644758887654</c:v>
                </c:pt>
                <c:pt idx="123">
                  <c:v>114.71179509470073</c:v>
                </c:pt>
                <c:pt idx="124">
                  <c:v>116.12612422810673</c:v>
                </c:pt>
                <c:pt idx="125">
                  <c:v>109.58284220832719</c:v>
                </c:pt>
                <c:pt idx="126">
                  <c:v>109.323262082784</c:v>
                </c:pt>
                <c:pt idx="127">
                  <c:v>110.52336276572035</c:v>
                </c:pt>
                <c:pt idx="128">
                  <c:v>109.16514108362783</c:v>
                </c:pt>
                <c:pt idx="129">
                  <c:v>111.60171249699226</c:v>
                </c:pt>
                <c:pt idx="130">
                  <c:v>111.98869867304768</c:v>
                </c:pt>
                <c:pt idx="131">
                  <c:v>109.94665356753572</c:v>
                </c:pt>
                <c:pt idx="132">
                  <c:v>109.86459919209706</c:v>
                </c:pt>
                <c:pt idx="133">
                  <c:v>108.71040460568993</c:v>
                </c:pt>
                <c:pt idx="134">
                  <c:v>107.98699549033589</c:v>
                </c:pt>
                <c:pt idx="135">
                  <c:v>109.75016660364743</c:v>
                </c:pt>
                <c:pt idx="136">
                  <c:v>109.55124018535417</c:v>
                </c:pt>
                <c:pt idx="137">
                  <c:v>111.39169764958568</c:v>
                </c:pt>
                <c:pt idx="138">
                  <c:v>111.76626478503418</c:v>
                </c:pt>
                <c:pt idx="139">
                  <c:v>110.6202756361709</c:v>
                </c:pt>
                <c:pt idx="140">
                  <c:v>109.81714071549197</c:v>
                </c:pt>
                <c:pt idx="141">
                  <c:v>111.47064726487264</c:v>
                </c:pt>
                <c:pt idx="142">
                  <c:v>111.02234207582045</c:v>
                </c:pt>
                <c:pt idx="143">
                  <c:v>109.14751048133762</c:v>
                </c:pt>
                <c:pt idx="144">
                  <c:v>112.43667120922647</c:v>
                </c:pt>
                <c:pt idx="145">
                  <c:v>111.4805159667835</c:v>
                </c:pt>
                <c:pt idx="146">
                  <c:v>111.36242419672648</c:v>
                </c:pt>
                <c:pt idx="147">
                  <c:v>111.19388007420376</c:v>
                </c:pt>
                <c:pt idx="148">
                  <c:v>111.14664336618094</c:v>
                </c:pt>
                <c:pt idx="149">
                  <c:v>108.69499168922236</c:v>
                </c:pt>
                <c:pt idx="150">
                  <c:v>109.64294149412146</c:v>
                </c:pt>
                <c:pt idx="151">
                  <c:v>112.03671157110844</c:v>
                </c:pt>
                <c:pt idx="152">
                  <c:v>111.44248265492476</c:v>
                </c:pt>
                <c:pt idx="153">
                  <c:v>113.1244864671267</c:v>
                </c:pt>
                <c:pt idx="154">
                  <c:v>111.78777633751405</c:v>
                </c:pt>
                <c:pt idx="155">
                  <c:v>111.30409905959033</c:v>
                </c:pt>
                <c:pt idx="156">
                  <c:v>111.09064679915861</c:v>
                </c:pt>
                <c:pt idx="157">
                  <c:v>111.63165125559829</c:v>
                </c:pt>
                <c:pt idx="158">
                  <c:v>106.71005199364411</c:v>
                </c:pt>
                <c:pt idx="159">
                  <c:v>106.10551083838502</c:v>
                </c:pt>
                <c:pt idx="160">
                  <c:v>106.19843187435481</c:v>
                </c:pt>
                <c:pt idx="161">
                  <c:v>105.08116175689506</c:v>
                </c:pt>
                <c:pt idx="162">
                  <c:v>107.54623043308078</c:v>
                </c:pt>
                <c:pt idx="163">
                  <c:v>106.04319386676808</c:v>
                </c:pt>
                <c:pt idx="164">
                  <c:v>104.91993599758716</c:v>
                </c:pt>
                <c:pt idx="165">
                  <c:v>106.51788951711001</c:v>
                </c:pt>
                <c:pt idx="166">
                  <c:v>108.83503854892381</c:v>
                </c:pt>
                <c:pt idx="167">
                  <c:v>108.45171155447579</c:v>
                </c:pt>
                <c:pt idx="168">
                  <c:v>109.13065606908535</c:v>
                </c:pt>
                <c:pt idx="169">
                  <c:v>111.83146474822058</c:v>
                </c:pt>
                <c:pt idx="170">
                  <c:v>114.98379426085086</c:v>
                </c:pt>
                <c:pt idx="171">
                  <c:v>114.1003791133914</c:v>
                </c:pt>
                <c:pt idx="172">
                  <c:v>111.85175657349799</c:v>
                </c:pt>
                <c:pt idx="173">
                  <c:v>114.45354558065112</c:v>
                </c:pt>
                <c:pt idx="174">
                  <c:v>113.27573264023259</c:v>
                </c:pt>
                <c:pt idx="175">
                  <c:v>114.91205212448759</c:v>
                </c:pt>
                <c:pt idx="176">
                  <c:v>112.01841566307142</c:v>
                </c:pt>
                <c:pt idx="177">
                  <c:v>110.81521021998336</c:v>
                </c:pt>
                <c:pt idx="178">
                  <c:v>110.64533548596702</c:v>
                </c:pt>
                <c:pt idx="179">
                  <c:v>112.68815678151691</c:v>
                </c:pt>
                <c:pt idx="180">
                  <c:v>110.69068716104059</c:v>
                </c:pt>
                <c:pt idx="181">
                  <c:v>111.5921764479548</c:v>
                </c:pt>
                <c:pt idx="182">
                  <c:v>112.82299207953508</c:v>
                </c:pt>
                <c:pt idx="183">
                  <c:v>112.53890652565141</c:v>
                </c:pt>
                <c:pt idx="184">
                  <c:v>113.93283294948888</c:v>
                </c:pt>
                <c:pt idx="185">
                  <c:v>112.09825235268744</c:v>
                </c:pt>
                <c:pt idx="186">
                  <c:v>111.30287933238785</c:v>
                </c:pt>
                <c:pt idx="187">
                  <c:v>109.62009933014801</c:v>
                </c:pt>
                <c:pt idx="188">
                  <c:v>111.65682198968554</c:v>
                </c:pt>
                <c:pt idx="189">
                  <c:v>110.36069551062771</c:v>
                </c:pt>
                <c:pt idx="190">
                  <c:v>110.66662526986465</c:v>
                </c:pt>
                <c:pt idx="191">
                  <c:v>110.39396079796771</c:v>
                </c:pt>
                <c:pt idx="192">
                  <c:v>108.82528073130409</c:v>
                </c:pt>
                <c:pt idx="193">
                  <c:v>110.7399197863038</c:v>
                </c:pt>
                <c:pt idx="194">
                  <c:v>109.96073587250967</c:v>
                </c:pt>
                <c:pt idx="195">
                  <c:v>108.24092051703127</c:v>
                </c:pt>
                <c:pt idx="196">
                  <c:v>110.11464326860276</c:v>
                </c:pt>
                <c:pt idx="197">
                  <c:v>112.34663316482616</c:v>
                </c:pt>
                <c:pt idx="198">
                  <c:v>111.22137937840483</c:v>
                </c:pt>
                <c:pt idx="199">
                  <c:v>112.91990494998565</c:v>
                </c:pt>
                <c:pt idx="200">
                  <c:v>114.88166982871704</c:v>
                </c:pt>
                <c:pt idx="201">
                  <c:v>114.2639334428131</c:v>
                </c:pt>
                <c:pt idx="202">
                  <c:v>115.08447719719994</c:v>
                </c:pt>
                <c:pt idx="203">
                  <c:v>116.2353452548731</c:v>
                </c:pt>
                <c:pt idx="204">
                  <c:v>115.7870400658209</c:v>
                </c:pt>
                <c:pt idx="205">
                  <c:v>117.55453566648666</c:v>
                </c:pt>
                <c:pt idx="206">
                  <c:v>115.93961685042042</c:v>
                </c:pt>
                <c:pt idx="207">
                  <c:v>115.89825700982767</c:v>
                </c:pt>
                <c:pt idx="208">
                  <c:v>115.76796796774597</c:v>
                </c:pt>
                <c:pt idx="209">
                  <c:v>115.43254298706755</c:v>
                </c:pt>
                <c:pt idx="210">
                  <c:v>116.17269563038275</c:v>
                </c:pt>
                <c:pt idx="211">
                  <c:v>116.66324773435673</c:v>
                </c:pt>
                <c:pt idx="212">
                  <c:v>116.33713703413351</c:v>
                </c:pt>
                <c:pt idx="213">
                  <c:v>113.94547375867808</c:v>
                </c:pt>
                <c:pt idx="214">
                  <c:v>114.84796100421251</c:v>
                </c:pt>
                <c:pt idx="215">
                  <c:v>113.05518378516834</c:v>
                </c:pt>
                <c:pt idx="216">
                  <c:v>108.97885547452377</c:v>
                </c:pt>
                <c:pt idx="217">
                  <c:v>106.54017725962781</c:v>
                </c:pt>
                <c:pt idx="218">
                  <c:v>105.42712074523115</c:v>
                </c:pt>
                <c:pt idx="219">
                  <c:v>103.59631021432824</c:v>
                </c:pt>
                <c:pt idx="220">
                  <c:v>104.11059155660476</c:v>
                </c:pt>
                <c:pt idx="221">
                  <c:v>103.13536421608687</c:v>
                </c:pt>
                <c:pt idx="222">
                  <c:v>103.7978978556087</c:v>
                </c:pt>
                <c:pt idx="223">
                  <c:v>103.44295723969081</c:v>
                </c:pt>
                <c:pt idx="224">
                  <c:v>98.629248393009419</c:v>
                </c:pt>
                <c:pt idx="225">
                  <c:v>100.01186461915125</c:v>
                </c:pt>
                <c:pt idx="226">
                  <c:v>95.491666491099878</c:v>
                </c:pt>
                <c:pt idx="227">
                  <c:v>90.827318784575112</c:v>
                </c:pt>
                <c:pt idx="228">
                  <c:v>82.490150702840083</c:v>
                </c:pt>
                <c:pt idx="229">
                  <c:v>86.051310596879063</c:v>
                </c:pt>
                <c:pt idx="230">
                  <c:v>86.82905301488843</c:v>
                </c:pt>
                <c:pt idx="231">
                  <c:v>85.877887565546473</c:v>
                </c:pt>
                <c:pt idx="232">
                  <c:v>88.022057103192253</c:v>
                </c:pt>
                <c:pt idx="233">
                  <c:v>92.827560512329782</c:v>
                </c:pt>
                <c:pt idx="234">
                  <c:v>93.409813925071035</c:v>
                </c:pt>
                <c:pt idx="235">
                  <c:v>94.202525722383427</c:v>
                </c:pt>
                <c:pt idx="236">
                  <c:v>90.85936434471266</c:v>
                </c:pt>
                <c:pt idx="237">
                  <c:v>88.166650218830142</c:v>
                </c:pt>
                <c:pt idx="238">
                  <c:v>89.335703300249151</c:v>
                </c:pt>
                <c:pt idx="239">
                  <c:v>89.329382895654561</c:v>
                </c:pt>
                <c:pt idx="240">
                  <c:v>89.679666371344837</c:v>
                </c:pt>
                <c:pt idx="241">
                  <c:v>89.895779854763759</c:v>
                </c:pt>
                <c:pt idx="242">
                  <c:v>85.817233858296532</c:v>
                </c:pt>
                <c:pt idx="243">
                  <c:v>87.324151374798873</c:v>
                </c:pt>
                <c:pt idx="244">
                  <c:v>88.344841274681457</c:v>
                </c:pt>
                <c:pt idx="245">
                  <c:v>89.366750901766494</c:v>
                </c:pt>
                <c:pt idx="246">
                  <c:v>90.82321606580318</c:v>
                </c:pt>
                <c:pt idx="247">
                  <c:v>91.827051553433478</c:v>
                </c:pt>
                <c:pt idx="248">
                  <c:v>90.736061012972343</c:v>
                </c:pt>
                <c:pt idx="249">
                  <c:v>88.571488765758033</c:v>
                </c:pt>
                <c:pt idx="250">
                  <c:v>89.305542773060893</c:v>
                </c:pt>
                <c:pt idx="251">
                  <c:v>89.996351906821715</c:v>
                </c:pt>
                <c:pt idx="252">
                  <c:v>88.42135143556348</c:v>
                </c:pt>
                <c:pt idx="253">
                  <c:v>89.939579149761428</c:v>
                </c:pt>
                <c:pt idx="254">
                  <c:v>90.520391066717977</c:v>
                </c:pt>
                <c:pt idx="255">
                  <c:v>87.831225238151731</c:v>
                </c:pt>
                <c:pt idx="256">
                  <c:v>88.282080765899977</c:v>
                </c:pt>
                <c:pt idx="257">
                  <c:v>88.345395696137132</c:v>
                </c:pt>
                <c:pt idx="258">
                  <c:v>86.250680552336831</c:v>
                </c:pt>
                <c:pt idx="259">
                  <c:v>87.866375558441007</c:v>
                </c:pt>
                <c:pt idx="260">
                  <c:v>87.478834960929916</c:v>
                </c:pt>
                <c:pt idx="261">
                  <c:v>88.587899640845777</c:v>
                </c:pt>
                <c:pt idx="262">
                  <c:v>89.414209378371581</c:v>
                </c:pt>
                <c:pt idx="263">
                  <c:v>88.905250482069448</c:v>
                </c:pt>
                <c:pt idx="264">
                  <c:v>89.896777813383949</c:v>
                </c:pt>
                <c:pt idx="265">
                  <c:v>90.224995315138699</c:v>
                </c:pt>
                <c:pt idx="266">
                  <c:v>90.285205485224111</c:v>
                </c:pt>
                <c:pt idx="267">
                  <c:v>90.985550668022412</c:v>
                </c:pt>
                <c:pt idx="268">
                  <c:v>92.460644392969499</c:v>
                </c:pt>
                <c:pt idx="269">
                  <c:v>90.083617843943671</c:v>
                </c:pt>
                <c:pt idx="270">
                  <c:v>90.280991882161047</c:v>
                </c:pt>
                <c:pt idx="271">
                  <c:v>90.565299204626982</c:v>
                </c:pt>
                <c:pt idx="272">
                  <c:v>93.266107883762203</c:v>
                </c:pt>
                <c:pt idx="273">
                  <c:v>91.686450272276375</c:v>
                </c:pt>
                <c:pt idx="274">
                  <c:v>93.22075620868867</c:v>
                </c:pt>
                <c:pt idx="275">
                  <c:v>93.270321486825281</c:v>
                </c:pt>
                <c:pt idx="276">
                  <c:v>93.175404533615122</c:v>
                </c:pt>
                <c:pt idx="277">
                  <c:v>88.533566338190425</c:v>
                </c:pt>
                <c:pt idx="278">
                  <c:v>87.222137826956185</c:v>
                </c:pt>
                <c:pt idx="279">
                  <c:v>93.044339301495498</c:v>
                </c:pt>
                <c:pt idx="280">
                  <c:v>89.560465758376466</c:v>
                </c:pt>
                <c:pt idx="281">
                  <c:v>89.26895095698687</c:v>
                </c:pt>
                <c:pt idx="282">
                  <c:v>89.18889249878859</c:v>
                </c:pt>
                <c:pt idx="283">
                  <c:v>88.099343454112201</c:v>
                </c:pt>
                <c:pt idx="284">
                  <c:v>90.891631673432457</c:v>
                </c:pt>
                <c:pt idx="285">
                  <c:v>92.879897897744726</c:v>
                </c:pt>
                <c:pt idx="286">
                  <c:v>91.443059253238658</c:v>
                </c:pt>
                <c:pt idx="287">
                  <c:v>94.128676784488619</c:v>
                </c:pt>
                <c:pt idx="288">
                  <c:v>91.987612006994596</c:v>
                </c:pt>
                <c:pt idx="289">
                  <c:v>94.436935113839354</c:v>
                </c:pt>
                <c:pt idx="290">
                  <c:v>95.638255523978174</c:v>
                </c:pt>
                <c:pt idx="291">
                  <c:v>94.980157256101677</c:v>
                </c:pt>
                <c:pt idx="292">
                  <c:v>96.213079689213515</c:v>
                </c:pt>
                <c:pt idx="293">
                  <c:v>96.392934009431812</c:v>
                </c:pt>
                <c:pt idx="294">
                  <c:v>98.177062253767559</c:v>
                </c:pt>
                <c:pt idx="295">
                  <c:v>97.674201993477794</c:v>
                </c:pt>
                <c:pt idx="296">
                  <c:v>97.606229923013032</c:v>
                </c:pt>
                <c:pt idx="297">
                  <c:v>98.072720135811082</c:v>
                </c:pt>
                <c:pt idx="298">
                  <c:v>97.502885763676744</c:v>
                </c:pt>
                <c:pt idx="299">
                  <c:v>96.402359174178159</c:v>
                </c:pt>
                <c:pt idx="300">
                  <c:v>97.051919351637366</c:v>
                </c:pt>
                <c:pt idx="301">
                  <c:v>97.972591620917655</c:v>
                </c:pt>
                <c:pt idx="302">
                  <c:v>100.96580217577156</c:v>
                </c:pt>
                <c:pt idx="303">
                  <c:v>99.421738421739519</c:v>
                </c:pt>
                <c:pt idx="304">
                  <c:v>99.279917413379962</c:v>
                </c:pt>
                <c:pt idx="305">
                  <c:v>101.42486314106367</c:v>
                </c:pt>
                <c:pt idx="306">
                  <c:v>103.17938527966682</c:v>
                </c:pt>
                <c:pt idx="307">
                  <c:v>104.34777305533902</c:v>
                </c:pt>
                <c:pt idx="308">
                  <c:v>101.53153382913396</c:v>
                </c:pt>
                <c:pt idx="309">
                  <c:v>100.72984040423975</c:v>
                </c:pt>
                <c:pt idx="310">
                  <c:v>103.22850702063889</c:v>
                </c:pt>
                <c:pt idx="311">
                  <c:v>103.33828246886092</c:v>
                </c:pt>
                <c:pt idx="312">
                  <c:v>101.35921964071271</c:v>
                </c:pt>
                <c:pt idx="313">
                  <c:v>97.885880105251374</c:v>
                </c:pt>
                <c:pt idx="314">
                  <c:v>94.581195576603861</c:v>
                </c:pt>
                <c:pt idx="315">
                  <c:v>93.463814574853004</c:v>
                </c:pt>
                <c:pt idx="316">
                  <c:v>96.050190665538608</c:v>
                </c:pt>
                <c:pt idx="317">
                  <c:v>96.150873601887696</c:v>
                </c:pt>
                <c:pt idx="318">
                  <c:v>88.454949375776877</c:v>
                </c:pt>
                <c:pt idx="319">
                  <c:v>87.914277572210622</c:v>
                </c:pt>
                <c:pt idx="320">
                  <c:v>88.560400336644705</c:v>
                </c:pt>
                <c:pt idx="321">
                  <c:v>85.205706992696051</c:v>
                </c:pt>
                <c:pt idx="322">
                  <c:v>82.15062300338974</c:v>
                </c:pt>
                <c:pt idx="323">
                  <c:v>87.501233587738852</c:v>
                </c:pt>
                <c:pt idx="324">
                  <c:v>82.777895438331157</c:v>
                </c:pt>
                <c:pt idx="325">
                  <c:v>86.739347623361539</c:v>
                </c:pt>
                <c:pt idx="326">
                  <c:v>85.308718499158942</c:v>
                </c:pt>
                <c:pt idx="327">
                  <c:v>85.869571243711491</c:v>
                </c:pt>
                <c:pt idx="328">
                  <c:v>86.004628310311901</c:v>
                </c:pt>
                <c:pt idx="329">
                  <c:v>86.114181989951661</c:v>
                </c:pt>
                <c:pt idx="330">
                  <c:v>85.763454977096842</c:v>
                </c:pt>
                <c:pt idx="331">
                  <c:v>85.591140788675602</c:v>
                </c:pt>
                <c:pt idx="332">
                  <c:v>83.414260385145482</c:v>
                </c:pt>
                <c:pt idx="333">
                  <c:v>86.282282575309836</c:v>
                </c:pt>
                <c:pt idx="334">
                  <c:v>86.795787727548429</c:v>
                </c:pt>
                <c:pt idx="335">
                  <c:v>87.267822154903143</c:v>
                </c:pt>
                <c:pt idx="336">
                  <c:v>86.060070455878574</c:v>
                </c:pt>
                <c:pt idx="337">
                  <c:v>88.671728164942593</c:v>
                </c:pt>
                <c:pt idx="338">
                  <c:v>86.901460456998521</c:v>
                </c:pt>
                <c:pt idx="339">
                  <c:v>88.26866376667283</c:v>
                </c:pt>
                <c:pt idx="340">
                  <c:v>87.322266341849613</c:v>
                </c:pt>
                <c:pt idx="341">
                  <c:v>87.124116113594312</c:v>
                </c:pt>
                <c:pt idx="342">
                  <c:v>86.5949762763059</c:v>
                </c:pt>
                <c:pt idx="343">
                  <c:v>86.426875690947739</c:v>
                </c:pt>
                <c:pt idx="344">
                  <c:v>85.550668022411926</c:v>
                </c:pt>
                <c:pt idx="345">
                  <c:v>86.77959862104295</c:v>
                </c:pt>
                <c:pt idx="346">
                  <c:v>87.202067770261053</c:v>
                </c:pt>
                <c:pt idx="347">
                  <c:v>85.533148304412848</c:v>
                </c:pt>
                <c:pt idx="348">
                  <c:v>86.192466299491812</c:v>
                </c:pt>
                <c:pt idx="349">
                  <c:v>87.171131053034856</c:v>
                </c:pt>
                <c:pt idx="350">
                  <c:v>88.676385305170186</c:v>
                </c:pt>
                <c:pt idx="351">
                  <c:v>88.674722040803204</c:v>
                </c:pt>
                <c:pt idx="352">
                  <c:v>88.482116027104567</c:v>
                </c:pt>
                <c:pt idx="353">
                  <c:v>85.671975436911822</c:v>
                </c:pt>
                <c:pt idx="354">
                  <c:v>85.019310499300886</c:v>
                </c:pt>
                <c:pt idx="355">
                  <c:v>82.933244330208979</c:v>
                </c:pt>
                <c:pt idx="356">
                  <c:v>83.159004746956498</c:v>
                </c:pt>
                <c:pt idx="357">
                  <c:v>84.465776117963145</c:v>
                </c:pt>
                <c:pt idx="358">
                  <c:v>88.033367300887846</c:v>
                </c:pt>
                <c:pt idx="359">
                  <c:v>88.419688171196469</c:v>
                </c:pt>
                <c:pt idx="360">
                  <c:v>88.604199631642373</c:v>
                </c:pt>
                <c:pt idx="361">
                  <c:v>89.074238141756695</c:v>
                </c:pt>
                <c:pt idx="362">
                  <c:v>87.021326375713684</c:v>
                </c:pt>
                <c:pt idx="363">
                  <c:v>86.534322569055959</c:v>
                </c:pt>
                <c:pt idx="364">
                  <c:v>86.838145526761366</c:v>
                </c:pt>
                <c:pt idx="365">
                  <c:v>85.650685653014222</c:v>
                </c:pt>
                <c:pt idx="366">
                  <c:v>84.830807204374153</c:v>
                </c:pt>
                <c:pt idx="367">
                  <c:v>86.478991307780419</c:v>
                </c:pt>
                <c:pt idx="368">
                  <c:v>88.018841458749392</c:v>
                </c:pt>
                <c:pt idx="369">
                  <c:v>85.306944350500814</c:v>
                </c:pt>
                <c:pt idx="370">
                  <c:v>86.014053475058233</c:v>
                </c:pt>
                <c:pt idx="371">
                  <c:v>86.834153692280552</c:v>
                </c:pt>
                <c:pt idx="372">
                  <c:v>85.770662456020517</c:v>
                </c:pt>
                <c:pt idx="373">
                  <c:v>88.207455637967229</c:v>
                </c:pt>
                <c:pt idx="374">
                  <c:v>90.189512341976027</c:v>
                </c:pt>
                <c:pt idx="375">
                  <c:v>91.140012485571177</c:v>
                </c:pt>
                <c:pt idx="376">
                  <c:v>89.998902245517769</c:v>
                </c:pt>
                <c:pt idx="377">
                  <c:v>90.865130327851574</c:v>
                </c:pt>
                <c:pt idx="378">
                  <c:v>90.324902061449848</c:v>
                </c:pt>
                <c:pt idx="379">
                  <c:v>90.959603743897205</c:v>
                </c:pt>
                <c:pt idx="380">
                  <c:v>90.303390508969983</c:v>
                </c:pt>
                <c:pt idx="381">
                  <c:v>89.964306346684168</c:v>
                </c:pt>
                <c:pt idx="382">
                  <c:v>90.799708596082894</c:v>
                </c:pt>
                <c:pt idx="383">
                  <c:v>90.039485896072591</c:v>
                </c:pt>
                <c:pt idx="384">
                  <c:v>90.269903453047704</c:v>
                </c:pt>
                <c:pt idx="385">
                  <c:v>91.704302643148836</c:v>
                </c:pt>
                <c:pt idx="386">
                  <c:v>91.176493417354052</c:v>
                </c:pt>
                <c:pt idx="387">
                  <c:v>90.109786536651143</c:v>
                </c:pt>
                <c:pt idx="388">
                  <c:v>88.948717124193735</c:v>
                </c:pt>
                <c:pt idx="389">
                  <c:v>88.509726215596771</c:v>
                </c:pt>
                <c:pt idx="390">
                  <c:v>86.563152484750631</c:v>
                </c:pt>
                <c:pt idx="391">
                  <c:v>89.012253823013154</c:v>
                </c:pt>
                <c:pt idx="392">
                  <c:v>85.611099961079617</c:v>
                </c:pt>
                <c:pt idx="393">
                  <c:v>84.999905748352546</c:v>
                </c:pt>
                <c:pt idx="394">
                  <c:v>86.420444402062003</c:v>
                </c:pt>
                <c:pt idx="395">
                  <c:v>88.802128091315438</c:v>
                </c:pt>
                <c:pt idx="396">
                  <c:v>86.114847295698468</c:v>
                </c:pt>
                <c:pt idx="397">
                  <c:v>86.748551019525621</c:v>
                </c:pt>
                <c:pt idx="398">
                  <c:v>86.046653456651441</c:v>
                </c:pt>
              </c:numCache>
            </c:numRef>
          </c:val>
          <c:smooth val="0"/>
          <c:extLst>
            <c:ext xmlns:c16="http://schemas.microsoft.com/office/drawing/2014/chart" uri="{C3380CC4-5D6E-409C-BE32-E72D297353CC}">
              <c16:uniqueId val="{00000000-D6F9-497E-BE5D-723146707005}"/>
            </c:ext>
          </c:extLst>
        </c:ser>
        <c:dLbls>
          <c:showLegendKey val="0"/>
          <c:showVal val="0"/>
          <c:showCatName val="0"/>
          <c:showSerName val="0"/>
          <c:showPercent val="0"/>
          <c:showBubbleSize val="0"/>
        </c:dLbls>
        <c:smooth val="0"/>
        <c:axId val="79546240"/>
        <c:axId val="138864128"/>
      </c:lineChart>
      <c:catAx>
        <c:axId val="79546240"/>
        <c:scaling>
          <c:orientation val="minMax"/>
        </c:scaling>
        <c:delete val="0"/>
        <c:axPos val="b"/>
        <c:numFmt formatCode="General" sourceLinked="0"/>
        <c:majorTickMark val="none"/>
        <c:minorTickMark val="none"/>
        <c:tickLblPos val="nextTo"/>
        <c:crossAx val="138864128"/>
        <c:crosses val="autoZero"/>
        <c:auto val="1"/>
        <c:lblAlgn val="ctr"/>
        <c:lblOffset val="100"/>
        <c:tickLblSkip val="120"/>
        <c:noMultiLvlLbl val="0"/>
      </c:catAx>
      <c:valAx>
        <c:axId val="138864128"/>
        <c:scaling>
          <c:orientation val="minMax"/>
          <c:min val="80"/>
        </c:scaling>
        <c:delete val="0"/>
        <c:axPos val="l"/>
        <c:title>
          <c:tx>
            <c:rich>
              <a:bodyPr rot="-5400000" vert="horz"/>
              <a:lstStyle/>
              <a:p>
                <a:pPr>
                  <a:defRPr/>
                </a:pPr>
                <a:r>
                  <a:rPr lang="en-US"/>
                  <a:t>Trade Weighted Sterling: Jan 1990=100</a:t>
                </a:r>
              </a:p>
            </c:rich>
          </c:tx>
          <c:layout>
            <c:manualLayout>
              <c:xMode val="edge"/>
              <c:yMode val="edge"/>
              <c:x val="1.6045161517165758E-3"/>
              <c:y val="0.13969707914950996"/>
            </c:manualLayout>
          </c:layout>
          <c:overlay val="0"/>
        </c:title>
        <c:numFmt formatCode="General" sourceLinked="1"/>
        <c:majorTickMark val="out"/>
        <c:minorTickMark val="none"/>
        <c:tickLblPos val="nextTo"/>
        <c:crossAx val="79546240"/>
        <c:crosses val="autoZero"/>
        <c:crossBetween val="between"/>
        <c:majorUnit val="10"/>
      </c:val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34215714958086"/>
          <c:y val="3.7691251896265258E-2"/>
          <c:w val="0.80972582142902572"/>
          <c:h val="0.8142792109707947"/>
        </c:manualLayout>
      </c:layout>
      <c:barChart>
        <c:barDir val="col"/>
        <c:grouping val="clustered"/>
        <c:varyColors val="0"/>
        <c:ser>
          <c:idx val="2"/>
          <c:order val="2"/>
          <c:tx>
            <c:v>Spread: UK-RoW (RHS)</c:v>
          </c:tx>
          <c:spPr>
            <a:solidFill>
              <a:srgbClr val="00B050">
                <a:alpha val="50196"/>
              </a:srgbClr>
            </a:solidFill>
            <a:ln w="1270">
              <a:noFill/>
            </a:ln>
            <a:effectLst/>
          </c:spPr>
          <c:invertIfNegative val="1"/>
          <c:val>
            <c:numRef>
              <c:f>base_100!$J$2:$J$412</c:f>
              <c:numCache>
                <c:formatCode>General</c:formatCode>
                <c:ptCount val="411"/>
                <c:pt idx="0">
                  <c:v>-30.505210439206522</c:v>
                </c:pt>
                <c:pt idx="1">
                  <c:v>-30.505210439206522</c:v>
                </c:pt>
                <c:pt idx="2">
                  <c:v>-29.6006764473088</c:v>
                </c:pt>
                <c:pt idx="3">
                  <c:v>-28.543218555448107</c:v>
                </c:pt>
                <c:pt idx="4">
                  <c:v>-28.428027378613393</c:v>
                </c:pt>
                <c:pt idx="5">
                  <c:v>-28.454496106206648</c:v>
                </c:pt>
                <c:pt idx="6">
                  <c:v>-27.39111588883101</c:v>
                </c:pt>
                <c:pt idx="7">
                  <c:v>-27.169636887424986</c:v>
                </c:pt>
                <c:pt idx="8">
                  <c:v>-26.486705207456737</c:v>
                </c:pt>
                <c:pt idx="9">
                  <c:v>-28.078115950574897</c:v>
                </c:pt>
                <c:pt idx="10">
                  <c:v>-29.172458661112074</c:v>
                </c:pt>
                <c:pt idx="11">
                  <c:v>-30.737637752865339</c:v>
                </c:pt>
                <c:pt idx="12">
                  <c:v>-28.191789159337247</c:v>
                </c:pt>
                <c:pt idx="13">
                  <c:v>-25.314912185925692</c:v>
                </c:pt>
                <c:pt idx="14">
                  <c:v>-21.913458005184907</c:v>
                </c:pt>
                <c:pt idx="15">
                  <c:v>-20.503763559059578</c:v>
                </c:pt>
                <c:pt idx="16">
                  <c:v>-20.487530886789457</c:v>
                </c:pt>
                <c:pt idx="17">
                  <c:v>-20.489198082489139</c:v>
                </c:pt>
                <c:pt idx="18">
                  <c:v>-20.812245838389288</c:v>
                </c:pt>
                <c:pt idx="19">
                  <c:v>-18.565171758229937</c:v>
                </c:pt>
                <c:pt idx="20">
                  <c:v>-16.538572869059621</c:v>
                </c:pt>
                <c:pt idx="21">
                  <c:v>-14.306347147098819</c:v>
                </c:pt>
                <c:pt idx="22">
                  <c:v>-13.340783937964673</c:v>
                </c:pt>
                <c:pt idx="23">
                  <c:v>-12.241697842020557</c:v>
                </c:pt>
                <c:pt idx="24">
                  <c:v>-11.612908296918619</c:v>
                </c:pt>
                <c:pt idx="25">
                  <c:v>-11.711662904759507</c:v>
                </c:pt>
                <c:pt idx="26">
                  <c:v>-11.599661281277307</c:v>
                </c:pt>
                <c:pt idx="27">
                  <c:v>-11.040939040843085</c:v>
                </c:pt>
                <c:pt idx="28">
                  <c:v>-9.2335935606536026</c:v>
                </c:pt>
                <c:pt idx="29">
                  <c:v>-8.1930908621946799</c:v>
                </c:pt>
                <c:pt idx="30">
                  <c:v>-7.5368124057633565</c:v>
                </c:pt>
                <c:pt idx="31">
                  <c:v>-6.2289964794975958</c:v>
                </c:pt>
                <c:pt idx="32">
                  <c:v>-5.0715708264808512</c:v>
                </c:pt>
                <c:pt idx="33">
                  <c:v>-4.1342039395836849</c:v>
                </c:pt>
                <c:pt idx="34">
                  <c:v>-4.9459748690335061</c:v>
                </c:pt>
                <c:pt idx="35">
                  <c:v>-6.2968869708689823</c:v>
                </c:pt>
                <c:pt idx="36">
                  <c:v>-7.0866486564736277</c:v>
                </c:pt>
                <c:pt idx="37">
                  <c:v>-6.7165236314703947</c:v>
                </c:pt>
                <c:pt idx="38">
                  <c:v>-5.6711593315008457</c:v>
                </c:pt>
                <c:pt idx="39">
                  <c:v>-3.6105572176527971</c:v>
                </c:pt>
                <c:pt idx="40">
                  <c:v>-1.5864376895707295</c:v>
                </c:pt>
                <c:pt idx="41">
                  <c:v>0.36535180293938652</c:v>
                </c:pt>
                <c:pt idx="42">
                  <c:v>-0.85915682452419162</c:v>
                </c:pt>
                <c:pt idx="43">
                  <c:v>-2.1126525811390309</c:v>
                </c:pt>
                <c:pt idx="44">
                  <c:v>-3.81292351431415</c:v>
                </c:pt>
                <c:pt idx="45">
                  <c:v>-2.181772753992874</c:v>
                </c:pt>
                <c:pt idx="46">
                  <c:v>-0.67633609949282913</c:v>
                </c:pt>
                <c:pt idx="47">
                  <c:v>0.90776614334691885</c:v>
                </c:pt>
                <c:pt idx="48">
                  <c:v>2.1314711459936575</c:v>
                </c:pt>
                <c:pt idx="49">
                  <c:v>2.9443433669955112</c:v>
                </c:pt>
                <c:pt idx="50">
                  <c:v>4.0391786999557979</c:v>
                </c:pt>
                <c:pt idx="51">
                  <c:v>1.7606786340477214</c:v>
                </c:pt>
                <c:pt idx="52">
                  <c:v>-1.1587462350087634</c:v>
                </c:pt>
                <c:pt idx="53">
                  <c:v>-3.2590539407569139</c:v>
                </c:pt>
                <c:pt idx="54">
                  <c:v>-3.8371878850973218</c:v>
                </c:pt>
                <c:pt idx="55">
                  <c:v>-3.1415338632789798</c:v>
                </c:pt>
                <c:pt idx="56">
                  <c:v>-3.2691822264367829</c:v>
                </c:pt>
                <c:pt idx="57">
                  <c:v>-1.7952941121542949</c:v>
                </c:pt>
                <c:pt idx="58">
                  <c:v>-0.91693934944115085</c:v>
                </c:pt>
                <c:pt idx="59">
                  <c:v>1.5274650709233129</c:v>
                </c:pt>
                <c:pt idx="60">
                  <c:v>4.4978534502483001</c:v>
                </c:pt>
                <c:pt idx="61">
                  <c:v>6.8287631127546717</c:v>
                </c:pt>
                <c:pt idx="62">
                  <c:v>6.6139256852181205</c:v>
                </c:pt>
                <c:pt idx="63">
                  <c:v>4.1609936587428678</c:v>
                </c:pt>
                <c:pt idx="64">
                  <c:v>2.0735748601732524</c:v>
                </c:pt>
                <c:pt idx="65">
                  <c:v>0.28223514179848053</c:v>
                </c:pt>
                <c:pt idx="66">
                  <c:v>-0.24322338155616308</c:v>
                </c:pt>
                <c:pt idx="67">
                  <c:v>-0.47668989157382669</c:v>
                </c:pt>
                <c:pt idx="68">
                  <c:v>-0.54960441951561734</c:v>
                </c:pt>
                <c:pt idx="69">
                  <c:v>-1.1720115709876637</c:v>
                </c:pt>
                <c:pt idx="70">
                  <c:v>-1.0933260153214803</c:v>
                </c:pt>
                <c:pt idx="71">
                  <c:v>-0.56202794212016727</c:v>
                </c:pt>
                <c:pt idx="72">
                  <c:v>-0.53750764515042704</c:v>
                </c:pt>
                <c:pt idx="73">
                  <c:v>-1.2166393303176051</c:v>
                </c:pt>
                <c:pt idx="74">
                  <c:v>-1.3469303382117488</c:v>
                </c:pt>
                <c:pt idx="75">
                  <c:v>-0.12422121078894577</c:v>
                </c:pt>
                <c:pt idx="76">
                  <c:v>1.4356229499041859</c:v>
                </c:pt>
                <c:pt idx="77">
                  <c:v>3.595778640726337</c:v>
                </c:pt>
                <c:pt idx="78">
                  <c:v>4.3631537675003074</c:v>
                </c:pt>
                <c:pt idx="79">
                  <c:v>4.6832079139257843</c:v>
                </c:pt>
                <c:pt idx="80">
                  <c:v>4.1436893439035032</c:v>
                </c:pt>
                <c:pt idx="81">
                  <c:v>4.1846506669507875</c:v>
                </c:pt>
                <c:pt idx="82">
                  <c:v>4.5116352129158628</c:v>
                </c:pt>
                <c:pt idx="83">
                  <c:v>4.3171788791429435</c:v>
                </c:pt>
                <c:pt idx="84">
                  <c:v>5.4808385012212142</c:v>
                </c:pt>
                <c:pt idx="85">
                  <c:v>5.5595614373303164</c:v>
                </c:pt>
                <c:pt idx="86">
                  <c:v>5.7234231282313459</c:v>
                </c:pt>
                <c:pt idx="87">
                  <c:v>4.5652544876377874</c:v>
                </c:pt>
                <c:pt idx="88">
                  <c:v>3.5887312078855871</c:v>
                </c:pt>
                <c:pt idx="89">
                  <c:v>2.9900039694334453</c:v>
                </c:pt>
                <c:pt idx="90">
                  <c:v>2.716604510249681</c:v>
                </c:pt>
                <c:pt idx="91">
                  <c:v>3.6369433606083703</c:v>
                </c:pt>
                <c:pt idx="92">
                  <c:v>4.4325499600912224</c:v>
                </c:pt>
                <c:pt idx="93">
                  <c:v>4.9273213998775418</c:v>
                </c:pt>
                <c:pt idx="94">
                  <c:v>3.8677612203388776</c:v>
                </c:pt>
                <c:pt idx="95">
                  <c:v>3.6195911644228289</c:v>
                </c:pt>
                <c:pt idx="96">
                  <c:v>3.5790206418968751</c:v>
                </c:pt>
                <c:pt idx="97">
                  <c:v>4.5483239025010676</c:v>
                </c:pt>
                <c:pt idx="98">
                  <c:v>5.0919205199983821</c:v>
                </c:pt>
                <c:pt idx="99">
                  <c:v>5.6784175449804764</c:v>
                </c:pt>
                <c:pt idx="100">
                  <c:v>6.2306426861891708</c:v>
                </c:pt>
                <c:pt idx="101">
                  <c:v>5.0194022321406351</c:v>
                </c:pt>
                <c:pt idx="102">
                  <c:v>3.7340634869137261</c:v>
                </c:pt>
                <c:pt idx="103">
                  <c:v>3.3142135210091368</c:v>
                </c:pt>
                <c:pt idx="104">
                  <c:v>4.815977329301333</c:v>
                </c:pt>
                <c:pt idx="105">
                  <c:v>7.9777950244750002</c:v>
                </c:pt>
                <c:pt idx="106">
                  <c:v>8.9727518985117172</c:v>
                </c:pt>
                <c:pt idx="107">
                  <c:v>10.588490847731691</c:v>
                </c:pt>
                <c:pt idx="108">
                  <c:v>11.692242805011531</c:v>
                </c:pt>
                <c:pt idx="109">
                  <c:v>15.042595721678069</c:v>
                </c:pt>
                <c:pt idx="110">
                  <c:v>17.127897800310151</c:v>
                </c:pt>
                <c:pt idx="111">
                  <c:v>17.849989833383717</c:v>
                </c:pt>
                <c:pt idx="112">
                  <c:v>17.657708321982426</c:v>
                </c:pt>
                <c:pt idx="113">
                  <c:v>16.798073311192837</c:v>
                </c:pt>
                <c:pt idx="114">
                  <c:v>15.994605016870466</c:v>
                </c:pt>
                <c:pt idx="115">
                  <c:v>15.002303223301041</c:v>
                </c:pt>
                <c:pt idx="116">
                  <c:v>14.165312625699372</c:v>
                </c:pt>
                <c:pt idx="117">
                  <c:v>13.159906355281464</c:v>
                </c:pt>
                <c:pt idx="118">
                  <c:v>12.443425857057278</c:v>
                </c:pt>
                <c:pt idx="119">
                  <c:v>12.399059897045376</c:v>
                </c:pt>
                <c:pt idx="120">
                  <c:v>13.631513800899</c:v>
                </c:pt>
                <c:pt idx="121">
                  <c:v>15.327381008264396</c:v>
                </c:pt>
                <c:pt idx="122">
                  <c:v>15.990120090958158</c:v>
                </c:pt>
                <c:pt idx="123">
                  <c:v>15.827514060453836</c:v>
                </c:pt>
                <c:pt idx="124">
                  <c:v>14.075113737227412</c:v>
                </c:pt>
                <c:pt idx="125">
                  <c:v>13.518252091417025</c:v>
                </c:pt>
                <c:pt idx="126">
                  <c:v>11.096338204186424</c:v>
                </c:pt>
                <c:pt idx="127">
                  <c:v>9.3322662401993739</c:v>
                </c:pt>
                <c:pt idx="128">
                  <c:v>6.7839580684499197</c:v>
                </c:pt>
                <c:pt idx="129">
                  <c:v>5.9468975496110943</c:v>
                </c:pt>
                <c:pt idx="130">
                  <c:v>5.0954847425169874</c:v>
                </c:pt>
                <c:pt idx="131">
                  <c:v>4.5870857996237646</c:v>
                </c:pt>
                <c:pt idx="132">
                  <c:v>0.7565962077027848</c:v>
                </c:pt>
                <c:pt idx="133">
                  <c:v>-4.9027139710754284</c:v>
                </c:pt>
                <c:pt idx="134">
                  <c:v>-7.5931436578010221</c:v>
                </c:pt>
                <c:pt idx="135">
                  <c:v>-4.5785381475030249</c:v>
                </c:pt>
                <c:pt idx="136">
                  <c:v>0.49498251512150659</c:v>
                </c:pt>
                <c:pt idx="137">
                  <c:v>3.1718091739286365</c:v>
                </c:pt>
                <c:pt idx="138">
                  <c:v>3.0742164368030274</c:v>
                </c:pt>
                <c:pt idx="139">
                  <c:v>3.9320330363174776</c:v>
                </c:pt>
                <c:pt idx="140">
                  <c:v>4.8033451591480798</c:v>
                </c:pt>
                <c:pt idx="141">
                  <c:v>7.4930949419203898</c:v>
                </c:pt>
                <c:pt idx="142">
                  <c:v>9.7014520438390264</c:v>
                </c:pt>
                <c:pt idx="143">
                  <c:v>12.43289303622123</c:v>
                </c:pt>
                <c:pt idx="144">
                  <c:v>13.129654063512277</c:v>
                </c:pt>
                <c:pt idx="145">
                  <c:v>13.659542807605007</c:v>
                </c:pt>
                <c:pt idx="146">
                  <c:v>13.906247754784332</c:v>
                </c:pt>
                <c:pt idx="147">
                  <c:v>17.221628530955172</c:v>
                </c:pt>
                <c:pt idx="148">
                  <c:v>19.240998162482654</c:v>
                </c:pt>
                <c:pt idx="149">
                  <c:v>21.131122599119649</c:v>
                </c:pt>
                <c:pt idx="150">
                  <c:v>19.179786709324674</c:v>
                </c:pt>
                <c:pt idx="151">
                  <c:v>19.629709985236587</c:v>
                </c:pt>
                <c:pt idx="152">
                  <c:v>19.532476994821067</c:v>
                </c:pt>
                <c:pt idx="153">
                  <c:v>20.807895819501496</c:v>
                </c:pt>
                <c:pt idx="154">
                  <c:v>20.953759209533686</c:v>
                </c:pt>
                <c:pt idx="155">
                  <c:v>20.249340585294121</c:v>
                </c:pt>
                <c:pt idx="156">
                  <c:v>19.696143955311626</c:v>
                </c:pt>
                <c:pt idx="157">
                  <c:v>19.156798138265728</c:v>
                </c:pt>
                <c:pt idx="158">
                  <c:v>19.664560114698148</c:v>
                </c:pt>
                <c:pt idx="159">
                  <c:v>19.138648928010454</c:v>
                </c:pt>
                <c:pt idx="160">
                  <c:v>19.286374351162323</c:v>
                </c:pt>
                <c:pt idx="161">
                  <c:v>18.346516461804455</c:v>
                </c:pt>
                <c:pt idx="162">
                  <c:v>17.873683837867901</c:v>
                </c:pt>
                <c:pt idx="163">
                  <c:v>17.303437057577142</c:v>
                </c:pt>
                <c:pt idx="164">
                  <c:v>16.824750995678556</c:v>
                </c:pt>
                <c:pt idx="165">
                  <c:v>17.705342145180566</c:v>
                </c:pt>
                <c:pt idx="166">
                  <c:v>17.65614577024634</c:v>
                </c:pt>
                <c:pt idx="167">
                  <c:v>17.656779942374911</c:v>
                </c:pt>
                <c:pt idx="168">
                  <c:v>17.537124841778734</c:v>
                </c:pt>
                <c:pt idx="169">
                  <c:v>18.130705472675544</c:v>
                </c:pt>
                <c:pt idx="170">
                  <c:v>19.613151216051051</c:v>
                </c:pt>
                <c:pt idx="171">
                  <c:v>19.010103406282838</c:v>
                </c:pt>
                <c:pt idx="172">
                  <c:v>17.841089909532627</c:v>
                </c:pt>
                <c:pt idx="173">
                  <c:v>16.188394675753088</c:v>
                </c:pt>
                <c:pt idx="174">
                  <c:v>14.65525913863415</c:v>
                </c:pt>
                <c:pt idx="175">
                  <c:v>13.505891404924867</c:v>
                </c:pt>
                <c:pt idx="176">
                  <c:v>12.526830575751518</c:v>
                </c:pt>
                <c:pt idx="177">
                  <c:v>12.706862034525045</c:v>
                </c:pt>
                <c:pt idx="178">
                  <c:v>12.934855388579805</c:v>
                </c:pt>
                <c:pt idx="179">
                  <c:v>12.941066480472031</c:v>
                </c:pt>
                <c:pt idx="180">
                  <c:v>12.3021789373351</c:v>
                </c:pt>
                <c:pt idx="181">
                  <c:v>11.353854194250857</c:v>
                </c:pt>
                <c:pt idx="182">
                  <c:v>11.025452674481301</c:v>
                </c:pt>
                <c:pt idx="183">
                  <c:v>10.445289891253239</c:v>
                </c:pt>
                <c:pt idx="184">
                  <c:v>10.514068870418157</c:v>
                </c:pt>
                <c:pt idx="185">
                  <c:v>10.237992461439731</c:v>
                </c:pt>
                <c:pt idx="186">
                  <c:v>10.463484692386643</c:v>
                </c:pt>
                <c:pt idx="187">
                  <c:v>10.334693125124005</c:v>
                </c:pt>
                <c:pt idx="188">
                  <c:v>10.688294325731761</c:v>
                </c:pt>
                <c:pt idx="189">
                  <c:v>11.850136319353268</c:v>
                </c:pt>
                <c:pt idx="190">
                  <c:v>12.567839317356444</c:v>
                </c:pt>
                <c:pt idx="191">
                  <c:v>12.454533664555171</c:v>
                </c:pt>
                <c:pt idx="192">
                  <c:v>12.635966319562229</c:v>
                </c:pt>
                <c:pt idx="193">
                  <c:v>13.444734391715997</c:v>
                </c:pt>
                <c:pt idx="194">
                  <c:v>14.376079220877969</c:v>
                </c:pt>
                <c:pt idx="195">
                  <c:v>15.234890417929122</c:v>
                </c:pt>
                <c:pt idx="196">
                  <c:v>15.528412215012636</c:v>
                </c:pt>
                <c:pt idx="197">
                  <c:v>16.189272871717776</c:v>
                </c:pt>
                <c:pt idx="198">
                  <c:v>16.340799658026228</c:v>
                </c:pt>
                <c:pt idx="199">
                  <c:v>16.627673082874153</c:v>
                </c:pt>
                <c:pt idx="200">
                  <c:v>16.861480042591111</c:v>
                </c:pt>
                <c:pt idx="201">
                  <c:v>15.931179243786744</c:v>
                </c:pt>
                <c:pt idx="202">
                  <c:v>15.186915895349898</c:v>
                </c:pt>
                <c:pt idx="203">
                  <c:v>14.572236086974868</c:v>
                </c:pt>
                <c:pt idx="204">
                  <c:v>14.257103283482806</c:v>
                </c:pt>
                <c:pt idx="205">
                  <c:v>14.0523884586609</c:v>
                </c:pt>
                <c:pt idx="206">
                  <c:v>14.177224429521516</c:v>
                </c:pt>
                <c:pt idx="207">
                  <c:v>13.764581579932269</c:v>
                </c:pt>
                <c:pt idx="208">
                  <c:v>13.129567155910095</c:v>
                </c:pt>
                <c:pt idx="209">
                  <c:v>12.675679978509194</c:v>
                </c:pt>
                <c:pt idx="210">
                  <c:v>13.363217682031731</c:v>
                </c:pt>
                <c:pt idx="211">
                  <c:v>13.560772654652482</c:v>
                </c:pt>
                <c:pt idx="212">
                  <c:v>13.281351307358136</c:v>
                </c:pt>
                <c:pt idx="213">
                  <c:v>13.531638049150047</c:v>
                </c:pt>
                <c:pt idx="214">
                  <c:v>14.02926040044359</c:v>
                </c:pt>
                <c:pt idx="215">
                  <c:v>14.445175838878114</c:v>
                </c:pt>
                <c:pt idx="216">
                  <c:v>12.455299126788788</c:v>
                </c:pt>
                <c:pt idx="217">
                  <c:v>10.87379362069376</c:v>
                </c:pt>
                <c:pt idx="218">
                  <c:v>9.237152612889588</c:v>
                </c:pt>
                <c:pt idx="219">
                  <c:v>8.5856509002518493</c:v>
                </c:pt>
                <c:pt idx="220">
                  <c:v>7.0233331110955959</c:v>
                </c:pt>
                <c:pt idx="221">
                  <c:v>5.0429052879623981</c:v>
                </c:pt>
                <c:pt idx="222">
                  <c:v>3.0222358453410862</c:v>
                </c:pt>
                <c:pt idx="223">
                  <c:v>1.6570136087179179</c:v>
                </c:pt>
                <c:pt idx="224">
                  <c:v>0.13508263985988833</c:v>
                </c:pt>
                <c:pt idx="225">
                  <c:v>-0.73520534207578692</c:v>
                </c:pt>
                <c:pt idx="226">
                  <c:v>-2.5110405088231715</c:v>
                </c:pt>
                <c:pt idx="227">
                  <c:v>-3.5674361154327983</c:v>
                </c:pt>
                <c:pt idx="228">
                  <c:v>-1.2092088400547709</c:v>
                </c:pt>
                <c:pt idx="229">
                  <c:v>2.2189588662034225</c:v>
                </c:pt>
                <c:pt idx="230">
                  <c:v>4.4140285105073502</c:v>
                </c:pt>
                <c:pt idx="231">
                  <c:v>5.3739551482930779</c:v>
                </c:pt>
                <c:pt idx="232">
                  <c:v>5.6002297351611219</c:v>
                </c:pt>
                <c:pt idx="233">
                  <c:v>6.3750838818483118</c:v>
                </c:pt>
                <c:pt idx="234">
                  <c:v>5.3517100196747407</c:v>
                </c:pt>
                <c:pt idx="235">
                  <c:v>5.1520350903119976</c:v>
                </c:pt>
                <c:pt idx="236">
                  <c:v>5.8856916433509525</c:v>
                </c:pt>
                <c:pt idx="237">
                  <c:v>5.8588749071471966</c:v>
                </c:pt>
                <c:pt idx="238">
                  <c:v>5.4689223583465036</c:v>
                </c:pt>
                <c:pt idx="239">
                  <c:v>4.1926622686183634</c:v>
                </c:pt>
                <c:pt idx="240">
                  <c:v>4.1329564215604222</c:v>
                </c:pt>
                <c:pt idx="241">
                  <c:v>4.570527066739217</c:v>
                </c:pt>
                <c:pt idx="242">
                  <c:v>4.4328852915136565</c:v>
                </c:pt>
                <c:pt idx="243">
                  <c:v>3.8197703002263523</c:v>
                </c:pt>
                <c:pt idx="244">
                  <c:v>3.4865169930943836</c:v>
                </c:pt>
                <c:pt idx="245">
                  <c:v>3.9390378775686656</c:v>
                </c:pt>
                <c:pt idx="246">
                  <c:v>3.3077270698514241</c:v>
                </c:pt>
                <c:pt idx="247">
                  <c:v>2.3756528767883793</c:v>
                </c:pt>
                <c:pt idx="248">
                  <c:v>2.3188093440300293</c:v>
                </c:pt>
                <c:pt idx="249">
                  <c:v>2.5471776159036494</c:v>
                </c:pt>
                <c:pt idx="250">
                  <c:v>2.1104991069987165</c:v>
                </c:pt>
                <c:pt idx="251">
                  <c:v>0.56369156218879368</c:v>
                </c:pt>
                <c:pt idx="252">
                  <c:v>2.0664616510786686</c:v>
                </c:pt>
                <c:pt idx="253">
                  <c:v>3.6094071749630245</c:v>
                </c:pt>
                <c:pt idx="254">
                  <c:v>6.207842371052692</c:v>
                </c:pt>
                <c:pt idx="255">
                  <c:v>5.394703991989843</c:v>
                </c:pt>
                <c:pt idx="256">
                  <c:v>4.2745259970637619</c:v>
                </c:pt>
                <c:pt idx="257">
                  <c:v>2.4524008359850882</c:v>
                </c:pt>
                <c:pt idx="258">
                  <c:v>2.921969529168166</c:v>
                </c:pt>
                <c:pt idx="259">
                  <c:v>4.081597476311174</c:v>
                </c:pt>
                <c:pt idx="260">
                  <c:v>5.768494306342518</c:v>
                </c:pt>
                <c:pt idx="261">
                  <c:v>6.3951803970288523</c:v>
                </c:pt>
                <c:pt idx="262">
                  <c:v>7.2551082519677834</c:v>
                </c:pt>
                <c:pt idx="263">
                  <c:v>6.6643341520007482</c:v>
                </c:pt>
                <c:pt idx="264">
                  <c:v>5.9076905040557079</c:v>
                </c:pt>
                <c:pt idx="265">
                  <c:v>4.8376670619962567</c:v>
                </c:pt>
                <c:pt idx="266">
                  <c:v>5.3280473416584613</c:v>
                </c:pt>
                <c:pt idx="267">
                  <c:v>5.8515373831903901</c:v>
                </c:pt>
                <c:pt idx="268">
                  <c:v>6.5893047656558963</c:v>
                </c:pt>
                <c:pt idx="269">
                  <c:v>7.1332006701254898</c:v>
                </c:pt>
                <c:pt idx="270">
                  <c:v>6.5569555557066792</c:v>
                </c:pt>
                <c:pt idx="271">
                  <c:v>5.0095209193827799</c:v>
                </c:pt>
                <c:pt idx="272">
                  <c:v>3.5319186645592424</c:v>
                </c:pt>
                <c:pt idx="273">
                  <c:v>3.2847460174682368</c:v>
                </c:pt>
                <c:pt idx="274">
                  <c:v>3.8306674732420873</c:v>
                </c:pt>
                <c:pt idx="275">
                  <c:v>4.0028459185046614</c:v>
                </c:pt>
                <c:pt idx="276">
                  <c:v>3.6306092352728427</c:v>
                </c:pt>
                <c:pt idx="277">
                  <c:v>3.0983577735773622</c:v>
                </c:pt>
                <c:pt idx="278">
                  <c:v>2.4977259305839681</c:v>
                </c:pt>
                <c:pt idx="279">
                  <c:v>2.759910228584431</c:v>
                </c:pt>
                <c:pt idx="280">
                  <c:v>2.7085614003048022</c:v>
                </c:pt>
                <c:pt idx="281">
                  <c:v>5.4464389276551515</c:v>
                </c:pt>
                <c:pt idx="282">
                  <c:v>8.6018657483507326</c:v>
                </c:pt>
                <c:pt idx="283">
                  <c:v>12.200205136559347</c:v>
                </c:pt>
                <c:pt idx="284">
                  <c:v>13.282956369120029</c:v>
                </c:pt>
                <c:pt idx="285">
                  <c:v>14.324801398791195</c:v>
                </c:pt>
                <c:pt idx="286">
                  <c:v>15.519190437178906</c:v>
                </c:pt>
                <c:pt idx="287">
                  <c:v>16.407180885020068</c:v>
                </c:pt>
                <c:pt idx="288">
                  <c:v>17.524338433540208</c:v>
                </c:pt>
                <c:pt idx="289">
                  <c:v>18.550946865673311</c:v>
                </c:pt>
                <c:pt idx="290">
                  <c:v>19.750759095883524</c:v>
                </c:pt>
                <c:pt idx="291">
                  <c:v>18.386016125009306</c:v>
                </c:pt>
                <c:pt idx="292">
                  <c:v>16.768624731548044</c:v>
                </c:pt>
                <c:pt idx="293">
                  <c:v>15.091733951426349</c:v>
                </c:pt>
                <c:pt idx="294">
                  <c:v>14.622013007379309</c:v>
                </c:pt>
                <c:pt idx="295">
                  <c:v>14.367936878160535</c:v>
                </c:pt>
                <c:pt idx="296">
                  <c:v>13.999416179318558</c:v>
                </c:pt>
                <c:pt idx="297">
                  <c:v>13.298270827585711</c:v>
                </c:pt>
                <c:pt idx="298">
                  <c:v>12.570148052354142</c:v>
                </c:pt>
                <c:pt idx="299">
                  <c:v>11.70869714585136</c:v>
                </c:pt>
                <c:pt idx="300">
                  <c:v>11.145947139004349</c:v>
                </c:pt>
                <c:pt idx="301">
                  <c:v>11.077329653488391</c:v>
                </c:pt>
                <c:pt idx="302">
                  <c:v>10.021636256517169</c:v>
                </c:pt>
                <c:pt idx="303">
                  <c:v>9.6375742533645194</c:v>
                </c:pt>
                <c:pt idx="304">
                  <c:v>9.2403698858776409</c:v>
                </c:pt>
                <c:pt idx="305">
                  <c:v>9.3196733568607897</c:v>
                </c:pt>
                <c:pt idx="306">
                  <c:v>9.240311403838092</c:v>
                </c:pt>
                <c:pt idx="307">
                  <c:v>8.4829265110180785</c:v>
                </c:pt>
                <c:pt idx="308">
                  <c:v>8.3103110113138428</c:v>
                </c:pt>
                <c:pt idx="309">
                  <c:v>8.0587509096132379</c:v>
                </c:pt>
                <c:pt idx="310">
                  <c:v>7.642656631151084</c:v>
                </c:pt>
                <c:pt idx="311">
                  <c:v>7.5023730456007911</c:v>
                </c:pt>
                <c:pt idx="312">
                  <c:v>7.8613219497299696</c:v>
                </c:pt>
                <c:pt idx="313">
                  <c:v>8.5966234095790668</c:v>
                </c:pt>
                <c:pt idx="314">
                  <c:v>9.3945238827148358</c:v>
                </c:pt>
                <c:pt idx="315">
                  <c:v>8.2203615533866667</c:v>
                </c:pt>
                <c:pt idx="316">
                  <c:v>6.8905052454527009</c:v>
                </c:pt>
                <c:pt idx="317">
                  <c:v>5.3011318374085192</c:v>
                </c:pt>
                <c:pt idx="318">
                  <c:v>5.7006801895177546</c:v>
                </c:pt>
                <c:pt idx="319">
                  <c:v>5.9878773051043765</c:v>
                </c:pt>
                <c:pt idx="320">
                  <c:v>6.5966105404947228</c:v>
                </c:pt>
                <c:pt idx="321">
                  <c:v>7.1360991739223039</c:v>
                </c:pt>
                <c:pt idx="322">
                  <c:v>7.4987918923886809</c:v>
                </c:pt>
                <c:pt idx="323">
                  <c:v>7.6188161208791314</c:v>
                </c:pt>
                <c:pt idx="324">
                  <c:v>6.3778927167321058</c:v>
                </c:pt>
                <c:pt idx="325">
                  <c:v>5.3024607263036927</c:v>
                </c:pt>
                <c:pt idx="326">
                  <c:v>4.1869923534962084</c:v>
                </c:pt>
                <c:pt idx="327">
                  <c:v>5.0564229963277967</c:v>
                </c:pt>
                <c:pt idx="328">
                  <c:v>6.0783407002186038</c:v>
                </c:pt>
                <c:pt idx="329">
                  <c:v>6.6562453997163402</c:v>
                </c:pt>
                <c:pt idx="330">
                  <c:v>6.338815423872461</c:v>
                </c:pt>
                <c:pt idx="331">
                  <c:v>6.1877150778362306</c:v>
                </c:pt>
                <c:pt idx="332">
                  <c:v>6.4729048467796986</c:v>
                </c:pt>
                <c:pt idx="333">
                  <c:v>6.1689471562850144</c:v>
                </c:pt>
                <c:pt idx="334">
                  <c:v>4.6190375952224656</c:v>
                </c:pt>
                <c:pt idx="335">
                  <c:v>2.5751077921430721</c:v>
                </c:pt>
                <c:pt idx="336">
                  <c:v>-6.767434770532077E-2</c:v>
                </c:pt>
                <c:pt idx="337">
                  <c:v>-1.6653848613617157</c:v>
                </c:pt>
                <c:pt idx="338">
                  <c:v>-2.7148930079860776</c:v>
                </c:pt>
                <c:pt idx="339">
                  <c:v>-3.7806324587319011</c:v>
                </c:pt>
                <c:pt idx="340">
                  <c:v>-4.5151518442427374</c:v>
                </c:pt>
                <c:pt idx="341">
                  <c:v>-6.0056009956251586</c:v>
                </c:pt>
                <c:pt idx="342">
                  <c:v>-7.28602549186472</c:v>
                </c:pt>
                <c:pt idx="343">
                  <c:v>-8.9353182932321999</c:v>
                </c:pt>
                <c:pt idx="344">
                  <c:v>-9.9872563555615272</c:v>
                </c:pt>
                <c:pt idx="345">
                  <c:v>-11.242661871763133</c:v>
                </c:pt>
                <c:pt idx="346">
                  <c:v>-12.810542889345967</c:v>
                </c:pt>
                <c:pt idx="347">
                  <c:v>-14.155597387235929</c:v>
                </c:pt>
                <c:pt idx="348">
                  <c:v>-16.320487051083262</c:v>
                </c:pt>
                <c:pt idx="349">
                  <c:v>-18.15277971413947</c:v>
                </c:pt>
                <c:pt idx="350">
                  <c:v>-20.305222815079148</c:v>
                </c:pt>
                <c:pt idx="351">
                  <c:v>-19.818877311057165</c:v>
                </c:pt>
                <c:pt idx="352">
                  <c:v>-18.791624035055264</c:v>
                </c:pt>
                <c:pt idx="353">
                  <c:v>-17.468212175814145</c:v>
                </c:pt>
                <c:pt idx="354">
                  <c:v>-17.107167109929279</c:v>
                </c:pt>
                <c:pt idx="355">
                  <c:v>-17.323739848621798</c:v>
                </c:pt>
                <c:pt idx="356">
                  <c:v>-18.185370920916057</c:v>
                </c:pt>
                <c:pt idx="357">
                  <c:v>-18.457530091784633</c:v>
                </c:pt>
                <c:pt idx="358">
                  <c:v>-18.338217057072384</c:v>
                </c:pt>
                <c:pt idx="359">
                  <c:v>-17.393280841268506</c:v>
                </c:pt>
                <c:pt idx="360">
                  <c:v>-16.292617584935115</c:v>
                </c:pt>
                <c:pt idx="361">
                  <c:v>-15.905041309865453</c:v>
                </c:pt>
                <c:pt idx="362">
                  <c:v>-15.761332893535453</c:v>
                </c:pt>
                <c:pt idx="363">
                  <c:v>-16.890297039770786</c:v>
                </c:pt>
                <c:pt idx="364">
                  <c:v>-17.654737763893692</c:v>
                </c:pt>
                <c:pt idx="365">
                  <c:v>-18.647366036927949</c:v>
                </c:pt>
                <c:pt idx="366">
                  <c:v>-18.935092335195051</c:v>
                </c:pt>
                <c:pt idx="367">
                  <c:v>-19.204277381644317</c:v>
                </c:pt>
                <c:pt idx="368">
                  <c:v>-19.316397743547697</c:v>
                </c:pt>
                <c:pt idx="369">
                  <c:v>-19.692648009213855</c:v>
                </c:pt>
                <c:pt idx="370">
                  <c:v>-20.476972227146177</c:v>
                </c:pt>
                <c:pt idx="371">
                  <c:v>-20.406403845020833</c:v>
                </c:pt>
                <c:pt idx="372">
                  <c:v>-20.580811963864946</c:v>
                </c:pt>
                <c:pt idx="373">
                  <c:v>-20.676773081934058</c:v>
                </c:pt>
                <c:pt idx="374">
                  <c:v>-20.165945291960753</c:v>
                </c:pt>
                <c:pt idx="375">
                  <c:v>-19.239674456708642</c:v>
                </c:pt>
                <c:pt idx="376">
                  <c:v>-17.808118013531598</c:v>
                </c:pt>
                <c:pt idx="377">
                  <c:v>-17.819588186308593</c:v>
                </c:pt>
                <c:pt idx="378">
                  <c:v>-19.996763880434443</c:v>
                </c:pt>
                <c:pt idx="379">
                  <c:v>-22.652159970340293</c:v>
                </c:pt>
                <c:pt idx="380">
                  <c:v>-25.268415154697976</c:v>
                </c:pt>
                <c:pt idx="381">
                  <c:v>-27.271663028793938</c:v>
                </c:pt>
                <c:pt idx="382">
                  <c:v>-28.640009306994429</c:v>
                </c:pt>
                <c:pt idx="383">
                  <c:v>-30.262267523463294</c:v>
                </c:pt>
                <c:pt idx="384">
                  <c:v>-31.368815009061649</c:v>
                </c:pt>
                <c:pt idx="385">
                  <c:v>-33.201742266365997</c:v>
                </c:pt>
                <c:pt idx="386">
                  <c:v>-34.354384447452006</c:v>
                </c:pt>
                <c:pt idx="387">
                  <c:v>-34.82216497822894</c:v>
                </c:pt>
                <c:pt idx="388">
                  <c:v>-34.295851067361838</c:v>
                </c:pt>
                <c:pt idx="389">
                  <c:v>-34.327812697637512</c:v>
                </c:pt>
                <c:pt idx="390">
                  <c:v>-35.66913293736232</c:v>
                </c:pt>
                <c:pt idx="391">
                  <c:v>-37.414481777637448</c:v>
                </c:pt>
                <c:pt idx="392">
                  <c:v>-39.288346251806161</c:v>
                </c:pt>
                <c:pt idx="393">
                  <c:v>-39.111038598651362</c:v>
                </c:pt>
                <c:pt idx="394">
                  <c:v>-39.799427620628805</c:v>
                </c:pt>
                <c:pt idx="395">
                  <c:v>-39.453631276959413</c:v>
                </c:pt>
                <c:pt idx="396">
                  <c:v>-38.891912658532931</c:v>
                </c:pt>
                <c:pt idx="397">
                  <c:v>-37.426211124447605</c:v>
                </c:pt>
                <c:pt idx="398">
                  <c:v>-37.113609295824844</c:v>
                </c:pt>
                <c:pt idx="399">
                  <c:v>-37.166517215942264</c:v>
                </c:pt>
                <c:pt idx="400">
                  <c:v>-36.214870153590823</c:v>
                </c:pt>
                <c:pt idx="401">
                  <c:v>-34.555801032815623</c:v>
                </c:pt>
                <c:pt idx="402">
                  <c:v>-32.945180779191858</c:v>
                </c:pt>
                <c:pt idx="403">
                  <c:v>-33.701032263281292</c:v>
                </c:pt>
                <c:pt idx="404">
                  <c:v>-34.129694794609989</c:v>
                </c:pt>
                <c:pt idx="405">
                  <c:v>-34.452129527417185</c:v>
                </c:pt>
                <c:pt idx="406">
                  <c:v>-33.937651119501439</c:v>
                </c:pt>
                <c:pt idx="407">
                  <c:v>-33.238391233679302</c:v>
                </c:pt>
                <c:pt idx="408">
                  <c:v>-32.717664133178289</c:v>
                </c:pt>
                <c:pt idx="409">
                  <c:v>-32.356947354636176</c:v>
                </c:pt>
                <c:pt idx="410">
                  <c:v>-32.518603082011921</c:v>
                </c:pt>
              </c:numCache>
            </c:numRef>
          </c:val>
          <c:extLst>
            <c:ext xmlns:c14="http://schemas.microsoft.com/office/drawing/2007/8/2/chart" uri="{6F2FDCE9-48DA-4B69-8628-5D25D57E5C99}">
              <c14:invertSolidFillFmt>
                <c14:spPr xmlns:c14="http://schemas.microsoft.com/office/drawing/2007/8/2/chart">
                  <a:solidFill>
                    <a:srgbClr val="FF0000"/>
                  </a:solidFill>
                  <a:ln w="1270">
                    <a:noFill/>
                  </a:ln>
                  <a:effectLst/>
                </c14:spPr>
              </c14:invertSolidFillFmt>
            </c:ext>
            <c:ext xmlns:c16="http://schemas.microsoft.com/office/drawing/2014/chart" uri="{C3380CC4-5D6E-409C-BE32-E72D297353CC}">
              <c16:uniqueId val="{00000000-6BBE-4DF0-B9B2-BCB4792B11D3}"/>
            </c:ext>
          </c:extLst>
        </c:ser>
        <c:dLbls>
          <c:showLegendKey val="0"/>
          <c:showVal val="0"/>
          <c:showCatName val="0"/>
          <c:showSerName val="0"/>
          <c:showPercent val="0"/>
          <c:showBubbleSize val="0"/>
        </c:dLbls>
        <c:gapWidth val="0"/>
        <c:axId val="180293175"/>
        <c:axId val="180293831"/>
      </c:barChart>
      <c:lineChart>
        <c:grouping val="standard"/>
        <c:varyColors val="0"/>
        <c:ser>
          <c:idx val="1"/>
          <c:order val="0"/>
          <c:tx>
            <c:v>UK</c:v>
          </c:tx>
          <c:spPr>
            <a:ln w="28575" cap="rnd">
              <a:solidFill>
                <a:srgbClr val="0093BF"/>
              </a:solidFill>
              <a:round/>
            </a:ln>
            <a:effectLst/>
          </c:spPr>
          <c:marker>
            <c:symbol val="none"/>
          </c:marker>
          <c:cat>
            <c:strRef>
              <c:f>base_100!$L$2:$L$412</c:f>
              <c:strCache>
                <c:ptCount val="411"/>
                <c:pt idx="0">
                  <c:v>1989</c:v>
                </c:pt>
                <c:pt idx="1">
                  <c:v>1989</c:v>
                </c:pt>
                <c:pt idx="2">
                  <c:v>1989</c:v>
                </c:pt>
                <c:pt idx="3">
                  <c:v>1989</c:v>
                </c:pt>
                <c:pt idx="4">
                  <c:v>1989</c:v>
                </c:pt>
                <c:pt idx="5">
                  <c:v>1989</c:v>
                </c:pt>
                <c:pt idx="6">
                  <c:v>1989</c:v>
                </c:pt>
                <c:pt idx="7">
                  <c:v>1989</c:v>
                </c:pt>
                <c:pt idx="8">
                  <c:v>1989</c:v>
                </c:pt>
                <c:pt idx="9">
                  <c:v>1989</c:v>
                </c:pt>
                <c:pt idx="10">
                  <c:v>1989</c:v>
                </c:pt>
                <c:pt idx="11">
                  <c:v>1989</c:v>
                </c:pt>
                <c:pt idx="12">
                  <c:v>1990</c:v>
                </c:pt>
                <c:pt idx="13">
                  <c:v>1990</c:v>
                </c:pt>
                <c:pt idx="14">
                  <c:v>1990</c:v>
                </c:pt>
                <c:pt idx="15">
                  <c:v>1990</c:v>
                </c:pt>
                <c:pt idx="16">
                  <c:v>1990</c:v>
                </c:pt>
                <c:pt idx="17">
                  <c:v>1990</c:v>
                </c:pt>
                <c:pt idx="18">
                  <c:v>1990</c:v>
                </c:pt>
                <c:pt idx="19">
                  <c:v>1990</c:v>
                </c:pt>
                <c:pt idx="20">
                  <c:v>1990</c:v>
                </c:pt>
                <c:pt idx="21">
                  <c:v>1990</c:v>
                </c:pt>
                <c:pt idx="22">
                  <c:v>1990</c:v>
                </c:pt>
                <c:pt idx="23">
                  <c:v>1990</c:v>
                </c:pt>
                <c:pt idx="24">
                  <c:v>1991</c:v>
                </c:pt>
                <c:pt idx="25">
                  <c:v>1991</c:v>
                </c:pt>
                <c:pt idx="26">
                  <c:v>1991</c:v>
                </c:pt>
                <c:pt idx="27">
                  <c:v>1991</c:v>
                </c:pt>
                <c:pt idx="28">
                  <c:v>1991</c:v>
                </c:pt>
                <c:pt idx="29">
                  <c:v>1991</c:v>
                </c:pt>
                <c:pt idx="30">
                  <c:v>1991</c:v>
                </c:pt>
                <c:pt idx="31">
                  <c:v>1991</c:v>
                </c:pt>
                <c:pt idx="32">
                  <c:v>1991</c:v>
                </c:pt>
                <c:pt idx="33">
                  <c:v>1991</c:v>
                </c:pt>
                <c:pt idx="34">
                  <c:v>1991</c:v>
                </c:pt>
                <c:pt idx="35">
                  <c:v>1991</c:v>
                </c:pt>
                <c:pt idx="36">
                  <c:v>1992</c:v>
                </c:pt>
                <c:pt idx="37">
                  <c:v>1992</c:v>
                </c:pt>
                <c:pt idx="38">
                  <c:v>1992</c:v>
                </c:pt>
                <c:pt idx="39">
                  <c:v>1992</c:v>
                </c:pt>
                <c:pt idx="40">
                  <c:v>1992</c:v>
                </c:pt>
                <c:pt idx="41">
                  <c:v>1992</c:v>
                </c:pt>
                <c:pt idx="42">
                  <c:v>1992</c:v>
                </c:pt>
                <c:pt idx="43">
                  <c:v>1992</c:v>
                </c:pt>
                <c:pt idx="44">
                  <c:v>1992</c:v>
                </c:pt>
                <c:pt idx="45">
                  <c:v>1992</c:v>
                </c:pt>
                <c:pt idx="46">
                  <c:v>1992</c:v>
                </c:pt>
                <c:pt idx="47">
                  <c:v>1992</c:v>
                </c:pt>
                <c:pt idx="48">
                  <c:v>1993</c:v>
                </c:pt>
                <c:pt idx="49">
                  <c:v>1993</c:v>
                </c:pt>
                <c:pt idx="50">
                  <c:v>1993</c:v>
                </c:pt>
                <c:pt idx="51">
                  <c:v>1993</c:v>
                </c:pt>
                <c:pt idx="52">
                  <c:v>1993</c:v>
                </c:pt>
                <c:pt idx="53">
                  <c:v>1993</c:v>
                </c:pt>
                <c:pt idx="54">
                  <c:v>1993</c:v>
                </c:pt>
                <c:pt idx="55">
                  <c:v>1993</c:v>
                </c:pt>
                <c:pt idx="56">
                  <c:v>1993</c:v>
                </c:pt>
                <c:pt idx="57">
                  <c:v>1993</c:v>
                </c:pt>
                <c:pt idx="58">
                  <c:v>1993</c:v>
                </c:pt>
                <c:pt idx="59">
                  <c:v>1993</c:v>
                </c:pt>
                <c:pt idx="60">
                  <c:v>1994</c:v>
                </c:pt>
                <c:pt idx="61">
                  <c:v>1994</c:v>
                </c:pt>
                <c:pt idx="62">
                  <c:v>1994</c:v>
                </c:pt>
                <c:pt idx="63">
                  <c:v>1994</c:v>
                </c:pt>
                <c:pt idx="64">
                  <c:v>1994</c:v>
                </c:pt>
                <c:pt idx="65">
                  <c:v>1994</c:v>
                </c:pt>
                <c:pt idx="66">
                  <c:v>1994</c:v>
                </c:pt>
                <c:pt idx="67">
                  <c:v>1994</c:v>
                </c:pt>
                <c:pt idx="68">
                  <c:v>1994</c:v>
                </c:pt>
                <c:pt idx="69">
                  <c:v>1994</c:v>
                </c:pt>
                <c:pt idx="70">
                  <c:v>1994</c:v>
                </c:pt>
                <c:pt idx="71">
                  <c:v>1994</c:v>
                </c:pt>
                <c:pt idx="72">
                  <c:v>1995</c:v>
                </c:pt>
                <c:pt idx="73">
                  <c:v>1995</c:v>
                </c:pt>
                <c:pt idx="74">
                  <c:v>1995</c:v>
                </c:pt>
                <c:pt idx="75">
                  <c:v>1995</c:v>
                </c:pt>
                <c:pt idx="76">
                  <c:v>1995</c:v>
                </c:pt>
                <c:pt idx="77">
                  <c:v>1995</c:v>
                </c:pt>
                <c:pt idx="78">
                  <c:v>1995</c:v>
                </c:pt>
                <c:pt idx="79">
                  <c:v>1995</c:v>
                </c:pt>
                <c:pt idx="80">
                  <c:v>1995</c:v>
                </c:pt>
                <c:pt idx="81">
                  <c:v>1995</c:v>
                </c:pt>
                <c:pt idx="82">
                  <c:v>1995</c:v>
                </c:pt>
                <c:pt idx="83">
                  <c:v>1995</c:v>
                </c:pt>
                <c:pt idx="84">
                  <c:v>1996</c:v>
                </c:pt>
                <c:pt idx="85">
                  <c:v>1996</c:v>
                </c:pt>
                <c:pt idx="86">
                  <c:v>1996</c:v>
                </c:pt>
                <c:pt idx="87">
                  <c:v>1996</c:v>
                </c:pt>
                <c:pt idx="88">
                  <c:v>1996</c:v>
                </c:pt>
                <c:pt idx="89">
                  <c:v>1996</c:v>
                </c:pt>
                <c:pt idx="90">
                  <c:v>1996</c:v>
                </c:pt>
                <c:pt idx="91">
                  <c:v>1996</c:v>
                </c:pt>
                <c:pt idx="92">
                  <c:v>1996</c:v>
                </c:pt>
                <c:pt idx="93">
                  <c:v>1996</c:v>
                </c:pt>
                <c:pt idx="94">
                  <c:v>1996</c:v>
                </c:pt>
                <c:pt idx="95">
                  <c:v>1996</c:v>
                </c:pt>
                <c:pt idx="96">
                  <c:v>1997</c:v>
                </c:pt>
                <c:pt idx="97">
                  <c:v>1997</c:v>
                </c:pt>
                <c:pt idx="98">
                  <c:v>1997</c:v>
                </c:pt>
                <c:pt idx="99">
                  <c:v>1997</c:v>
                </c:pt>
                <c:pt idx="100">
                  <c:v>1997</c:v>
                </c:pt>
                <c:pt idx="101">
                  <c:v>1997</c:v>
                </c:pt>
                <c:pt idx="102">
                  <c:v>1997</c:v>
                </c:pt>
                <c:pt idx="103">
                  <c:v>1997</c:v>
                </c:pt>
                <c:pt idx="104">
                  <c:v>1997</c:v>
                </c:pt>
                <c:pt idx="105">
                  <c:v>1997</c:v>
                </c:pt>
                <c:pt idx="106">
                  <c:v>1997</c:v>
                </c:pt>
                <c:pt idx="107">
                  <c:v>1997</c:v>
                </c:pt>
                <c:pt idx="108">
                  <c:v>1998</c:v>
                </c:pt>
                <c:pt idx="109">
                  <c:v>1998</c:v>
                </c:pt>
                <c:pt idx="110">
                  <c:v>1998</c:v>
                </c:pt>
                <c:pt idx="111">
                  <c:v>1998</c:v>
                </c:pt>
                <c:pt idx="112">
                  <c:v>1998</c:v>
                </c:pt>
                <c:pt idx="113">
                  <c:v>1998</c:v>
                </c:pt>
                <c:pt idx="114">
                  <c:v>1998</c:v>
                </c:pt>
                <c:pt idx="115">
                  <c:v>1998</c:v>
                </c:pt>
                <c:pt idx="116">
                  <c:v>1998</c:v>
                </c:pt>
                <c:pt idx="117">
                  <c:v>1998</c:v>
                </c:pt>
                <c:pt idx="118">
                  <c:v>1998</c:v>
                </c:pt>
                <c:pt idx="119">
                  <c:v>1998</c:v>
                </c:pt>
                <c:pt idx="120">
                  <c:v>1999</c:v>
                </c:pt>
                <c:pt idx="121">
                  <c:v>1999</c:v>
                </c:pt>
                <c:pt idx="122">
                  <c:v>1999</c:v>
                </c:pt>
                <c:pt idx="123">
                  <c:v>1999</c:v>
                </c:pt>
                <c:pt idx="124">
                  <c:v>1999</c:v>
                </c:pt>
                <c:pt idx="125">
                  <c:v>1999</c:v>
                </c:pt>
                <c:pt idx="126">
                  <c:v>1999</c:v>
                </c:pt>
                <c:pt idx="127">
                  <c:v>1999</c:v>
                </c:pt>
                <c:pt idx="128">
                  <c:v>1999</c:v>
                </c:pt>
                <c:pt idx="129">
                  <c:v>1999</c:v>
                </c:pt>
                <c:pt idx="130">
                  <c:v>1999</c:v>
                </c:pt>
                <c:pt idx="131">
                  <c:v>1999</c:v>
                </c:pt>
                <c:pt idx="132">
                  <c:v>2000</c:v>
                </c:pt>
                <c:pt idx="133">
                  <c:v>2000</c:v>
                </c:pt>
                <c:pt idx="134">
                  <c:v>2000</c:v>
                </c:pt>
                <c:pt idx="135">
                  <c:v>2000</c:v>
                </c:pt>
                <c:pt idx="136">
                  <c:v>2000</c:v>
                </c:pt>
                <c:pt idx="137">
                  <c:v>2000</c:v>
                </c:pt>
                <c:pt idx="138">
                  <c:v>2000</c:v>
                </c:pt>
                <c:pt idx="139">
                  <c:v>2000</c:v>
                </c:pt>
                <c:pt idx="140">
                  <c:v>2000</c:v>
                </c:pt>
                <c:pt idx="141">
                  <c:v>2000</c:v>
                </c:pt>
                <c:pt idx="142">
                  <c:v>2000</c:v>
                </c:pt>
                <c:pt idx="143">
                  <c:v>2000</c:v>
                </c:pt>
                <c:pt idx="144">
                  <c:v>2001</c:v>
                </c:pt>
                <c:pt idx="145">
                  <c:v>2001</c:v>
                </c:pt>
                <c:pt idx="146">
                  <c:v>2001</c:v>
                </c:pt>
                <c:pt idx="147">
                  <c:v>2001</c:v>
                </c:pt>
                <c:pt idx="148">
                  <c:v>2001</c:v>
                </c:pt>
                <c:pt idx="149">
                  <c:v>2001</c:v>
                </c:pt>
                <c:pt idx="150">
                  <c:v>2001</c:v>
                </c:pt>
                <c:pt idx="151">
                  <c:v>2001</c:v>
                </c:pt>
                <c:pt idx="152">
                  <c:v>2001</c:v>
                </c:pt>
                <c:pt idx="153">
                  <c:v>2001</c:v>
                </c:pt>
                <c:pt idx="154">
                  <c:v>2001</c:v>
                </c:pt>
                <c:pt idx="155">
                  <c:v>2001</c:v>
                </c:pt>
                <c:pt idx="156">
                  <c:v>2002</c:v>
                </c:pt>
                <c:pt idx="157">
                  <c:v>2002</c:v>
                </c:pt>
                <c:pt idx="158">
                  <c:v>2002</c:v>
                </c:pt>
                <c:pt idx="159">
                  <c:v>2002</c:v>
                </c:pt>
                <c:pt idx="160">
                  <c:v>2002</c:v>
                </c:pt>
                <c:pt idx="161">
                  <c:v>2002</c:v>
                </c:pt>
                <c:pt idx="162">
                  <c:v>2002</c:v>
                </c:pt>
                <c:pt idx="163">
                  <c:v>2002</c:v>
                </c:pt>
                <c:pt idx="164">
                  <c:v>2002</c:v>
                </c:pt>
                <c:pt idx="165">
                  <c:v>2002</c:v>
                </c:pt>
                <c:pt idx="166">
                  <c:v>2002</c:v>
                </c:pt>
                <c:pt idx="167">
                  <c:v>2002</c:v>
                </c:pt>
                <c:pt idx="168">
                  <c:v>2003</c:v>
                </c:pt>
                <c:pt idx="169">
                  <c:v>2003</c:v>
                </c:pt>
                <c:pt idx="170">
                  <c:v>2003</c:v>
                </c:pt>
                <c:pt idx="171">
                  <c:v>2003</c:v>
                </c:pt>
                <c:pt idx="172">
                  <c:v>2003</c:v>
                </c:pt>
                <c:pt idx="173">
                  <c:v>2003</c:v>
                </c:pt>
                <c:pt idx="174">
                  <c:v>2003</c:v>
                </c:pt>
                <c:pt idx="175">
                  <c:v>2003</c:v>
                </c:pt>
                <c:pt idx="176">
                  <c:v>2003</c:v>
                </c:pt>
                <c:pt idx="177">
                  <c:v>2003</c:v>
                </c:pt>
                <c:pt idx="178">
                  <c:v>2003</c:v>
                </c:pt>
                <c:pt idx="179">
                  <c:v>2003</c:v>
                </c:pt>
                <c:pt idx="180">
                  <c:v>2004</c:v>
                </c:pt>
                <c:pt idx="181">
                  <c:v>2004</c:v>
                </c:pt>
                <c:pt idx="182">
                  <c:v>2004</c:v>
                </c:pt>
                <c:pt idx="183">
                  <c:v>2004</c:v>
                </c:pt>
                <c:pt idx="184">
                  <c:v>2004</c:v>
                </c:pt>
                <c:pt idx="185">
                  <c:v>2004</c:v>
                </c:pt>
                <c:pt idx="186">
                  <c:v>2004</c:v>
                </c:pt>
                <c:pt idx="187">
                  <c:v>2004</c:v>
                </c:pt>
                <c:pt idx="188">
                  <c:v>2004</c:v>
                </c:pt>
                <c:pt idx="189">
                  <c:v>2004</c:v>
                </c:pt>
                <c:pt idx="190">
                  <c:v>2004</c:v>
                </c:pt>
                <c:pt idx="191">
                  <c:v>2004</c:v>
                </c:pt>
                <c:pt idx="192">
                  <c:v>2005</c:v>
                </c:pt>
                <c:pt idx="193">
                  <c:v>2005</c:v>
                </c:pt>
                <c:pt idx="194">
                  <c:v>2005</c:v>
                </c:pt>
                <c:pt idx="195">
                  <c:v>2005</c:v>
                </c:pt>
                <c:pt idx="196">
                  <c:v>2005</c:v>
                </c:pt>
                <c:pt idx="197">
                  <c:v>2005</c:v>
                </c:pt>
                <c:pt idx="198">
                  <c:v>2005</c:v>
                </c:pt>
                <c:pt idx="199">
                  <c:v>2005</c:v>
                </c:pt>
                <c:pt idx="200">
                  <c:v>2005</c:v>
                </c:pt>
                <c:pt idx="201">
                  <c:v>2005</c:v>
                </c:pt>
                <c:pt idx="202">
                  <c:v>2005</c:v>
                </c:pt>
                <c:pt idx="203">
                  <c:v>2005</c:v>
                </c:pt>
                <c:pt idx="204">
                  <c:v>2006</c:v>
                </c:pt>
                <c:pt idx="205">
                  <c:v>2006</c:v>
                </c:pt>
                <c:pt idx="206">
                  <c:v>2006</c:v>
                </c:pt>
                <c:pt idx="207">
                  <c:v>2006</c:v>
                </c:pt>
                <c:pt idx="208">
                  <c:v>2006</c:v>
                </c:pt>
                <c:pt idx="209">
                  <c:v>2006</c:v>
                </c:pt>
                <c:pt idx="210">
                  <c:v>2006</c:v>
                </c:pt>
                <c:pt idx="211">
                  <c:v>2006</c:v>
                </c:pt>
                <c:pt idx="212">
                  <c:v>2006</c:v>
                </c:pt>
                <c:pt idx="213">
                  <c:v>2006</c:v>
                </c:pt>
                <c:pt idx="214">
                  <c:v>2006</c:v>
                </c:pt>
                <c:pt idx="215">
                  <c:v>2006</c:v>
                </c:pt>
                <c:pt idx="216">
                  <c:v>2007</c:v>
                </c:pt>
                <c:pt idx="217">
                  <c:v>2007</c:v>
                </c:pt>
                <c:pt idx="218">
                  <c:v>2007</c:v>
                </c:pt>
                <c:pt idx="219">
                  <c:v>2007</c:v>
                </c:pt>
                <c:pt idx="220">
                  <c:v>2007</c:v>
                </c:pt>
                <c:pt idx="221">
                  <c:v>2007</c:v>
                </c:pt>
                <c:pt idx="222">
                  <c:v>2007</c:v>
                </c:pt>
                <c:pt idx="223">
                  <c:v>2007</c:v>
                </c:pt>
                <c:pt idx="224">
                  <c:v>2007</c:v>
                </c:pt>
                <c:pt idx="225">
                  <c:v>2007</c:v>
                </c:pt>
                <c:pt idx="226">
                  <c:v>2007</c:v>
                </c:pt>
                <c:pt idx="227">
                  <c:v>2007</c:v>
                </c:pt>
                <c:pt idx="228">
                  <c:v>2008</c:v>
                </c:pt>
                <c:pt idx="229">
                  <c:v>2008</c:v>
                </c:pt>
                <c:pt idx="230">
                  <c:v>2008</c:v>
                </c:pt>
                <c:pt idx="231">
                  <c:v>2008</c:v>
                </c:pt>
                <c:pt idx="232">
                  <c:v>2008</c:v>
                </c:pt>
                <c:pt idx="233">
                  <c:v>2008</c:v>
                </c:pt>
                <c:pt idx="234">
                  <c:v>2008</c:v>
                </c:pt>
                <c:pt idx="235">
                  <c:v>2008</c:v>
                </c:pt>
                <c:pt idx="236">
                  <c:v>2008</c:v>
                </c:pt>
                <c:pt idx="237">
                  <c:v>2008</c:v>
                </c:pt>
                <c:pt idx="238">
                  <c:v>2008</c:v>
                </c:pt>
                <c:pt idx="239">
                  <c:v>2008</c:v>
                </c:pt>
                <c:pt idx="240">
                  <c:v>2009</c:v>
                </c:pt>
                <c:pt idx="241">
                  <c:v>2009</c:v>
                </c:pt>
                <c:pt idx="242">
                  <c:v>2009</c:v>
                </c:pt>
                <c:pt idx="243">
                  <c:v>2009</c:v>
                </c:pt>
                <c:pt idx="244">
                  <c:v>2009</c:v>
                </c:pt>
                <c:pt idx="245">
                  <c:v>2009</c:v>
                </c:pt>
                <c:pt idx="246">
                  <c:v>2009</c:v>
                </c:pt>
                <c:pt idx="247">
                  <c:v>2009</c:v>
                </c:pt>
                <c:pt idx="248">
                  <c:v>2009</c:v>
                </c:pt>
                <c:pt idx="249">
                  <c:v>2009</c:v>
                </c:pt>
                <c:pt idx="250">
                  <c:v>2009</c:v>
                </c:pt>
                <c:pt idx="251">
                  <c:v>2009</c:v>
                </c:pt>
                <c:pt idx="252">
                  <c:v>2010</c:v>
                </c:pt>
                <c:pt idx="253">
                  <c:v>2010</c:v>
                </c:pt>
                <c:pt idx="254">
                  <c:v>2010</c:v>
                </c:pt>
                <c:pt idx="255">
                  <c:v>2010</c:v>
                </c:pt>
                <c:pt idx="256">
                  <c:v>2010</c:v>
                </c:pt>
                <c:pt idx="257">
                  <c:v>2010</c:v>
                </c:pt>
                <c:pt idx="258">
                  <c:v>2010</c:v>
                </c:pt>
                <c:pt idx="259">
                  <c:v>2010</c:v>
                </c:pt>
                <c:pt idx="260">
                  <c:v>2010</c:v>
                </c:pt>
                <c:pt idx="261">
                  <c:v>2010</c:v>
                </c:pt>
                <c:pt idx="262">
                  <c:v>2010</c:v>
                </c:pt>
                <c:pt idx="263">
                  <c:v>2010</c:v>
                </c:pt>
                <c:pt idx="264">
                  <c:v>2011</c:v>
                </c:pt>
                <c:pt idx="265">
                  <c:v>2011</c:v>
                </c:pt>
                <c:pt idx="266">
                  <c:v>2011</c:v>
                </c:pt>
                <c:pt idx="267">
                  <c:v>2011</c:v>
                </c:pt>
                <c:pt idx="268">
                  <c:v>2011</c:v>
                </c:pt>
                <c:pt idx="269">
                  <c:v>2011</c:v>
                </c:pt>
                <c:pt idx="270">
                  <c:v>2011</c:v>
                </c:pt>
                <c:pt idx="271">
                  <c:v>2011</c:v>
                </c:pt>
                <c:pt idx="272">
                  <c:v>2011</c:v>
                </c:pt>
                <c:pt idx="273">
                  <c:v>2011</c:v>
                </c:pt>
                <c:pt idx="274">
                  <c:v>2011</c:v>
                </c:pt>
                <c:pt idx="275">
                  <c:v>2011</c:v>
                </c:pt>
                <c:pt idx="276">
                  <c:v>2012</c:v>
                </c:pt>
                <c:pt idx="277">
                  <c:v>2012</c:v>
                </c:pt>
                <c:pt idx="278">
                  <c:v>2012</c:v>
                </c:pt>
                <c:pt idx="279">
                  <c:v>2012</c:v>
                </c:pt>
                <c:pt idx="280">
                  <c:v>2012</c:v>
                </c:pt>
                <c:pt idx="281">
                  <c:v>2012</c:v>
                </c:pt>
                <c:pt idx="282">
                  <c:v>2012</c:v>
                </c:pt>
                <c:pt idx="283">
                  <c:v>2012</c:v>
                </c:pt>
                <c:pt idx="284">
                  <c:v>2012</c:v>
                </c:pt>
                <c:pt idx="285">
                  <c:v>2012</c:v>
                </c:pt>
                <c:pt idx="286">
                  <c:v>2012</c:v>
                </c:pt>
                <c:pt idx="287">
                  <c:v>2012</c:v>
                </c:pt>
                <c:pt idx="288">
                  <c:v>2013</c:v>
                </c:pt>
                <c:pt idx="289">
                  <c:v>2013</c:v>
                </c:pt>
                <c:pt idx="290">
                  <c:v>2013</c:v>
                </c:pt>
                <c:pt idx="291">
                  <c:v>2013</c:v>
                </c:pt>
                <c:pt idx="292">
                  <c:v>2013</c:v>
                </c:pt>
                <c:pt idx="293">
                  <c:v>2013</c:v>
                </c:pt>
                <c:pt idx="294">
                  <c:v>2013</c:v>
                </c:pt>
                <c:pt idx="295">
                  <c:v>2013</c:v>
                </c:pt>
                <c:pt idx="296">
                  <c:v>2013</c:v>
                </c:pt>
                <c:pt idx="297">
                  <c:v>2013</c:v>
                </c:pt>
                <c:pt idx="298">
                  <c:v>2013</c:v>
                </c:pt>
                <c:pt idx="299">
                  <c:v>2013</c:v>
                </c:pt>
                <c:pt idx="300">
                  <c:v>2014</c:v>
                </c:pt>
                <c:pt idx="301">
                  <c:v>2014</c:v>
                </c:pt>
                <c:pt idx="302">
                  <c:v>2014</c:v>
                </c:pt>
                <c:pt idx="303">
                  <c:v>2014</c:v>
                </c:pt>
                <c:pt idx="304">
                  <c:v>2014</c:v>
                </c:pt>
                <c:pt idx="305">
                  <c:v>2014</c:v>
                </c:pt>
                <c:pt idx="306">
                  <c:v>2014</c:v>
                </c:pt>
                <c:pt idx="307">
                  <c:v>2014</c:v>
                </c:pt>
                <c:pt idx="308">
                  <c:v>2014</c:v>
                </c:pt>
                <c:pt idx="309">
                  <c:v>2014</c:v>
                </c:pt>
                <c:pt idx="310">
                  <c:v>2014</c:v>
                </c:pt>
                <c:pt idx="311">
                  <c:v>2014</c:v>
                </c:pt>
                <c:pt idx="312">
                  <c:v>2015</c:v>
                </c:pt>
                <c:pt idx="313">
                  <c:v>2015</c:v>
                </c:pt>
                <c:pt idx="314">
                  <c:v>2015</c:v>
                </c:pt>
                <c:pt idx="315">
                  <c:v>2015</c:v>
                </c:pt>
                <c:pt idx="316">
                  <c:v>2015</c:v>
                </c:pt>
                <c:pt idx="317">
                  <c:v>2015</c:v>
                </c:pt>
                <c:pt idx="318">
                  <c:v>2015</c:v>
                </c:pt>
                <c:pt idx="319">
                  <c:v>2015</c:v>
                </c:pt>
                <c:pt idx="320">
                  <c:v>2015</c:v>
                </c:pt>
                <c:pt idx="321">
                  <c:v>2015</c:v>
                </c:pt>
                <c:pt idx="322">
                  <c:v>2015</c:v>
                </c:pt>
                <c:pt idx="323">
                  <c:v>2015</c:v>
                </c:pt>
                <c:pt idx="324">
                  <c:v>2016</c:v>
                </c:pt>
                <c:pt idx="325">
                  <c:v>2016</c:v>
                </c:pt>
                <c:pt idx="326">
                  <c:v>2016</c:v>
                </c:pt>
                <c:pt idx="327">
                  <c:v>2016</c:v>
                </c:pt>
                <c:pt idx="328">
                  <c:v>2016</c:v>
                </c:pt>
                <c:pt idx="329">
                  <c:v>2016</c:v>
                </c:pt>
                <c:pt idx="330">
                  <c:v>2016</c:v>
                </c:pt>
                <c:pt idx="331">
                  <c:v>2016</c:v>
                </c:pt>
                <c:pt idx="332">
                  <c:v>2016</c:v>
                </c:pt>
                <c:pt idx="333">
                  <c:v>2016</c:v>
                </c:pt>
                <c:pt idx="334">
                  <c:v>2016</c:v>
                </c:pt>
                <c:pt idx="335">
                  <c:v>2016</c:v>
                </c:pt>
                <c:pt idx="336">
                  <c:v>2017</c:v>
                </c:pt>
                <c:pt idx="337">
                  <c:v>2017</c:v>
                </c:pt>
                <c:pt idx="338">
                  <c:v>2017</c:v>
                </c:pt>
                <c:pt idx="339">
                  <c:v>2017</c:v>
                </c:pt>
                <c:pt idx="340">
                  <c:v>2017</c:v>
                </c:pt>
                <c:pt idx="341">
                  <c:v>2017</c:v>
                </c:pt>
                <c:pt idx="342">
                  <c:v>2017</c:v>
                </c:pt>
                <c:pt idx="343">
                  <c:v>2017</c:v>
                </c:pt>
                <c:pt idx="344">
                  <c:v>2017</c:v>
                </c:pt>
                <c:pt idx="345">
                  <c:v>2017</c:v>
                </c:pt>
                <c:pt idx="346">
                  <c:v>2017</c:v>
                </c:pt>
                <c:pt idx="347">
                  <c:v>2017</c:v>
                </c:pt>
                <c:pt idx="348">
                  <c:v>2018</c:v>
                </c:pt>
                <c:pt idx="349">
                  <c:v>2018</c:v>
                </c:pt>
                <c:pt idx="350">
                  <c:v>2018</c:v>
                </c:pt>
                <c:pt idx="351">
                  <c:v>2018</c:v>
                </c:pt>
                <c:pt idx="352">
                  <c:v>2018</c:v>
                </c:pt>
                <c:pt idx="353">
                  <c:v>2018</c:v>
                </c:pt>
                <c:pt idx="354">
                  <c:v>2018</c:v>
                </c:pt>
                <c:pt idx="355">
                  <c:v>2018</c:v>
                </c:pt>
                <c:pt idx="356">
                  <c:v>2018</c:v>
                </c:pt>
                <c:pt idx="357">
                  <c:v>2018</c:v>
                </c:pt>
                <c:pt idx="358">
                  <c:v>2018</c:v>
                </c:pt>
                <c:pt idx="359">
                  <c:v>2018</c:v>
                </c:pt>
                <c:pt idx="360">
                  <c:v>2019</c:v>
                </c:pt>
                <c:pt idx="361">
                  <c:v>2019</c:v>
                </c:pt>
                <c:pt idx="362">
                  <c:v>2019</c:v>
                </c:pt>
                <c:pt idx="363">
                  <c:v>2019</c:v>
                </c:pt>
                <c:pt idx="364">
                  <c:v>2019</c:v>
                </c:pt>
                <c:pt idx="365">
                  <c:v>2019</c:v>
                </c:pt>
                <c:pt idx="366">
                  <c:v>2019</c:v>
                </c:pt>
                <c:pt idx="367">
                  <c:v>2019</c:v>
                </c:pt>
                <c:pt idx="368">
                  <c:v>2019</c:v>
                </c:pt>
                <c:pt idx="369">
                  <c:v>2019</c:v>
                </c:pt>
                <c:pt idx="370">
                  <c:v>2019</c:v>
                </c:pt>
                <c:pt idx="371">
                  <c:v>2019</c:v>
                </c:pt>
                <c:pt idx="372">
                  <c:v>2020</c:v>
                </c:pt>
                <c:pt idx="373">
                  <c:v>2020</c:v>
                </c:pt>
                <c:pt idx="374">
                  <c:v>2020</c:v>
                </c:pt>
                <c:pt idx="375">
                  <c:v>2020</c:v>
                </c:pt>
                <c:pt idx="376">
                  <c:v>2020</c:v>
                </c:pt>
                <c:pt idx="377">
                  <c:v>2020</c:v>
                </c:pt>
                <c:pt idx="378">
                  <c:v>2020</c:v>
                </c:pt>
                <c:pt idx="379">
                  <c:v>2020</c:v>
                </c:pt>
                <c:pt idx="380">
                  <c:v>2020</c:v>
                </c:pt>
                <c:pt idx="381">
                  <c:v>2020</c:v>
                </c:pt>
                <c:pt idx="382">
                  <c:v>2020</c:v>
                </c:pt>
                <c:pt idx="383">
                  <c:v>2020</c:v>
                </c:pt>
                <c:pt idx="384">
                  <c:v>2021</c:v>
                </c:pt>
                <c:pt idx="385">
                  <c:v>2021</c:v>
                </c:pt>
                <c:pt idx="386">
                  <c:v>2021</c:v>
                </c:pt>
                <c:pt idx="387">
                  <c:v>2021</c:v>
                </c:pt>
                <c:pt idx="388">
                  <c:v>2021</c:v>
                </c:pt>
                <c:pt idx="389">
                  <c:v>2021</c:v>
                </c:pt>
                <c:pt idx="390">
                  <c:v>2021</c:v>
                </c:pt>
                <c:pt idx="391">
                  <c:v>2021</c:v>
                </c:pt>
                <c:pt idx="392">
                  <c:v>2021</c:v>
                </c:pt>
                <c:pt idx="393">
                  <c:v>2021</c:v>
                </c:pt>
                <c:pt idx="394">
                  <c:v>2021</c:v>
                </c:pt>
                <c:pt idx="395">
                  <c:v>2021</c:v>
                </c:pt>
                <c:pt idx="396">
                  <c:v>2022</c:v>
                </c:pt>
                <c:pt idx="397">
                  <c:v>2022</c:v>
                </c:pt>
                <c:pt idx="398">
                  <c:v>2022</c:v>
                </c:pt>
                <c:pt idx="399">
                  <c:v>2022</c:v>
                </c:pt>
                <c:pt idx="400">
                  <c:v>2022</c:v>
                </c:pt>
                <c:pt idx="401">
                  <c:v>2022</c:v>
                </c:pt>
                <c:pt idx="402">
                  <c:v>2022</c:v>
                </c:pt>
                <c:pt idx="403">
                  <c:v>2022</c:v>
                </c:pt>
                <c:pt idx="404">
                  <c:v>2022</c:v>
                </c:pt>
                <c:pt idx="405">
                  <c:v>2022</c:v>
                </c:pt>
                <c:pt idx="406">
                  <c:v>2022</c:v>
                </c:pt>
                <c:pt idx="407">
                  <c:v>2022</c:v>
                </c:pt>
                <c:pt idx="408">
                  <c:v>2023</c:v>
                </c:pt>
                <c:pt idx="409">
                  <c:v>2023</c:v>
                </c:pt>
                <c:pt idx="410">
                  <c:v>2023</c:v>
                </c:pt>
              </c:strCache>
            </c:strRef>
          </c:cat>
          <c:val>
            <c:numRef>
              <c:f>base_100!$P$2:$P$412</c:f>
              <c:numCache>
                <c:formatCode>General</c:formatCode>
                <c:ptCount val="411"/>
                <c:pt idx="0">
                  <c:v>64.331992851576686</c:v>
                </c:pt>
                <c:pt idx="1">
                  <c:v>69.44327542001237</c:v>
                </c:pt>
                <c:pt idx="2">
                  <c:v>68.305647115032116</c:v>
                </c:pt>
                <c:pt idx="3">
                  <c:v>69.376991998855047</c:v>
                </c:pt>
                <c:pt idx="4">
                  <c:v>70.817544442453269</c:v>
                </c:pt>
                <c:pt idx="5">
                  <c:v>70.334319516863061</c:v>
                </c:pt>
                <c:pt idx="6">
                  <c:v>73.491398191370635</c:v>
                </c:pt>
                <c:pt idx="7">
                  <c:v>73.828613147647999</c:v>
                </c:pt>
                <c:pt idx="8">
                  <c:v>74.378669159449203</c:v>
                </c:pt>
                <c:pt idx="9">
                  <c:v>70.563679614406723</c:v>
                </c:pt>
                <c:pt idx="10">
                  <c:v>70.23850550281098</c:v>
                </c:pt>
                <c:pt idx="11">
                  <c:v>72.687336337809654</c:v>
                </c:pt>
                <c:pt idx="12">
                  <c:v>77.712442110820945</c:v>
                </c:pt>
                <c:pt idx="13">
                  <c:v>76.650153320805614</c:v>
                </c:pt>
                <c:pt idx="14">
                  <c:v>74.258865300349484</c:v>
                </c:pt>
                <c:pt idx="15">
                  <c:v>72.213723706064329</c:v>
                </c:pt>
                <c:pt idx="16">
                  <c:v>71.146317889509533</c:v>
                </c:pt>
                <c:pt idx="17">
                  <c:v>75.141301269315022</c:v>
                </c:pt>
                <c:pt idx="18">
                  <c:v>76.174275254497218</c:v>
                </c:pt>
                <c:pt idx="19">
                  <c:v>72.992973876913155</c:v>
                </c:pt>
                <c:pt idx="20">
                  <c:v>70.210933392270036</c:v>
                </c:pt>
                <c:pt idx="21">
                  <c:v>69.335180528602223</c:v>
                </c:pt>
                <c:pt idx="22">
                  <c:v>70.530658600334277</c:v>
                </c:pt>
                <c:pt idx="23">
                  <c:v>72.880425032779613</c:v>
                </c:pt>
                <c:pt idx="24">
                  <c:v>70.497396193249386</c:v>
                </c:pt>
                <c:pt idx="25">
                  <c:v>74.10374085267982</c:v>
                </c:pt>
                <c:pt idx="26">
                  <c:v>79.502590087185794</c:v>
                </c:pt>
                <c:pt idx="27">
                  <c:v>82.114754701214437</c:v>
                </c:pt>
                <c:pt idx="28">
                  <c:v>81.544340279256502</c:v>
                </c:pt>
                <c:pt idx="29">
                  <c:v>82.143928492334354</c:v>
                </c:pt>
                <c:pt idx="30">
                  <c:v>81.285192486174438</c:v>
                </c:pt>
                <c:pt idx="31">
                  <c:v>83.589291010262841</c:v>
                </c:pt>
                <c:pt idx="32">
                  <c:v>84.822285363372728</c:v>
                </c:pt>
                <c:pt idx="33">
                  <c:v>85.430240991491317</c:v>
                </c:pt>
                <c:pt idx="34">
                  <c:v>82.561483901185724</c:v>
                </c:pt>
                <c:pt idx="35">
                  <c:v>79.054369582804654</c:v>
                </c:pt>
                <c:pt idx="36">
                  <c:v>85.399709054859173</c:v>
                </c:pt>
                <c:pt idx="37">
                  <c:v>86.845544463492885</c:v>
                </c:pt>
                <c:pt idx="38">
                  <c:v>85.958273495414304</c:v>
                </c:pt>
                <c:pt idx="39">
                  <c:v>88.102993697540072</c:v>
                </c:pt>
                <c:pt idx="40">
                  <c:v>91.48108997933339</c:v>
                </c:pt>
                <c:pt idx="41">
                  <c:v>88.557210770506401</c:v>
                </c:pt>
                <c:pt idx="42">
                  <c:v>82.954999615423844</c:v>
                </c:pt>
                <c:pt idx="43">
                  <c:v>81.651168869470027</c:v>
                </c:pt>
                <c:pt idx="44">
                  <c:v>84.045350476652558</c:v>
                </c:pt>
                <c:pt idx="45">
                  <c:v>87.282719754168525</c:v>
                </c:pt>
                <c:pt idx="46">
                  <c:v>90.18560172363749</c:v>
                </c:pt>
                <c:pt idx="47">
                  <c:v>90.809719592001088</c:v>
                </c:pt>
                <c:pt idx="48">
                  <c:v>92.98233021408295</c:v>
                </c:pt>
                <c:pt idx="49">
                  <c:v>94.327682548047562</c:v>
                </c:pt>
                <c:pt idx="50">
                  <c:v>96.393323566202696</c:v>
                </c:pt>
                <c:pt idx="51">
                  <c:v>95.00338226418927</c:v>
                </c:pt>
                <c:pt idx="52">
                  <c:v>93.720714696089487</c:v>
                </c:pt>
                <c:pt idx="53">
                  <c:v>95.153090587925817</c:v>
                </c:pt>
                <c:pt idx="54">
                  <c:v>93.811768485376945</c:v>
                </c:pt>
                <c:pt idx="55">
                  <c:v>98.093347825059425</c:v>
                </c:pt>
                <c:pt idx="56">
                  <c:v>97.135547416346142</c:v>
                </c:pt>
                <c:pt idx="57">
                  <c:v>101.0169699312428</c:v>
                </c:pt>
                <c:pt idx="58">
                  <c:v>101.02964960512571</c:v>
                </c:pt>
                <c:pt idx="59">
                  <c:v>105.56092252772578</c:v>
                </c:pt>
                <c:pt idx="60">
                  <c:v>113.85382478316068</c:v>
                </c:pt>
                <c:pt idx="61">
                  <c:v>112.22977101365456</c:v>
                </c:pt>
                <c:pt idx="62">
                  <c:v>108.84352310488215</c:v>
                </c:pt>
                <c:pt idx="63">
                  <c:v>104.88614717060211</c:v>
                </c:pt>
                <c:pt idx="64">
                  <c:v>104.56511937935254</c:v>
                </c:pt>
                <c:pt idx="65">
                  <c:v>101.84943709021515</c:v>
                </c:pt>
                <c:pt idx="66">
                  <c:v>101.73613332794991</c:v>
                </c:pt>
                <c:pt idx="67">
                  <c:v>104.3478001264905</c:v>
                </c:pt>
                <c:pt idx="68">
                  <c:v>102.33218912510011</c:v>
                </c:pt>
                <c:pt idx="69">
                  <c:v>101.67432810413079</c:v>
                </c:pt>
                <c:pt idx="70">
                  <c:v>102.42793689978738</c:v>
                </c:pt>
                <c:pt idx="71">
                  <c:v>99.203554248363574</c:v>
                </c:pt>
                <c:pt idx="72">
                  <c:v>93.016987048668796</c:v>
                </c:pt>
                <c:pt idx="73">
                  <c:v>92.033852216972534</c:v>
                </c:pt>
                <c:pt idx="74">
                  <c:v>91.816483114544909</c:v>
                </c:pt>
                <c:pt idx="75">
                  <c:v>93.933315718936896</c:v>
                </c:pt>
                <c:pt idx="76">
                  <c:v>95.691031660864994</c:v>
                </c:pt>
                <c:pt idx="77">
                  <c:v>97.54444552791476</c:v>
                </c:pt>
                <c:pt idx="78">
                  <c:v>98.535897925086147</c:v>
                </c:pt>
                <c:pt idx="79">
                  <c:v>99.551714039047241</c:v>
                </c:pt>
                <c:pt idx="80">
                  <c:v>101.06791294981963</c:v>
                </c:pt>
                <c:pt idx="81">
                  <c:v>100.28079317941813</c:v>
                </c:pt>
                <c:pt idx="82">
                  <c:v>100.58035084060445</c:v>
                </c:pt>
                <c:pt idx="83">
                  <c:v>101.20541449037853</c:v>
                </c:pt>
                <c:pt idx="84">
                  <c:v>104.75062621495753</c:v>
                </c:pt>
                <c:pt idx="85">
                  <c:v>104.36340616669823</c:v>
                </c:pt>
                <c:pt idx="86">
                  <c:v>102.55504630358695</c:v>
                </c:pt>
                <c:pt idx="87">
                  <c:v>104.91628099087744</c:v>
                </c:pt>
                <c:pt idx="88">
                  <c:v>103.92899983883501</c:v>
                </c:pt>
                <c:pt idx="89">
                  <c:v>103.94582583306408</c:v>
                </c:pt>
                <c:pt idx="90">
                  <c:v>102.27947063263268</c:v>
                </c:pt>
                <c:pt idx="91">
                  <c:v>104.78247780474226</c:v>
                </c:pt>
                <c:pt idx="92">
                  <c:v>105.86976914074853</c:v>
                </c:pt>
                <c:pt idx="93">
                  <c:v>107.38148985418275</c:v>
                </c:pt>
                <c:pt idx="94">
                  <c:v>105.43624235493103</c:v>
                </c:pt>
                <c:pt idx="95">
                  <c:v>107.17682535042081</c:v>
                </c:pt>
                <c:pt idx="96">
                  <c:v>109.83081850466948</c:v>
                </c:pt>
                <c:pt idx="97">
                  <c:v>112.57150333979781</c:v>
                </c:pt>
                <c:pt idx="98">
                  <c:v>111.47250303610195</c:v>
                </c:pt>
                <c:pt idx="99">
                  <c:v>111.20167120011313</c:v>
                </c:pt>
                <c:pt idx="100">
                  <c:v>116.63350866909313</c:v>
                </c:pt>
                <c:pt idx="101">
                  <c:v>115.88791048670242</c:v>
                </c:pt>
                <c:pt idx="102">
                  <c:v>119.3490250197345</c:v>
                </c:pt>
                <c:pt idx="103">
                  <c:v>121.18191453813149</c:v>
                </c:pt>
                <c:pt idx="104">
                  <c:v>120.33969757399142</c:v>
                </c:pt>
                <c:pt idx="105">
                  <c:v>126.09578829793948</c:v>
                </c:pt>
                <c:pt idx="106">
                  <c:v>119.04790767271921</c:v>
                </c:pt>
                <c:pt idx="107">
                  <c:v>122.31411886436307</c:v>
                </c:pt>
                <c:pt idx="108">
                  <c:v>129.19589742790896</c:v>
                </c:pt>
                <c:pt idx="109">
                  <c:v>138.16866714222422</c:v>
                </c:pt>
                <c:pt idx="110">
                  <c:v>142.15038186851112</c:v>
                </c:pt>
                <c:pt idx="111">
                  <c:v>144.47764336738939</c:v>
                </c:pt>
                <c:pt idx="112">
                  <c:v>143.36904783981583</c:v>
                </c:pt>
                <c:pt idx="113">
                  <c:v>139.14133788503503</c:v>
                </c:pt>
                <c:pt idx="114">
                  <c:v>146.21796926023555</c:v>
                </c:pt>
                <c:pt idx="115">
                  <c:v>138.41756663448243</c:v>
                </c:pt>
                <c:pt idx="116">
                  <c:v>127.77680086662912</c:v>
                </c:pt>
                <c:pt idx="117">
                  <c:v>126.19280016345243</c:v>
                </c:pt>
                <c:pt idx="118">
                  <c:v>135.99819161803009</c:v>
                </c:pt>
                <c:pt idx="119">
                  <c:v>136.34822726190356</c:v>
                </c:pt>
                <c:pt idx="120">
                  <c:v>143.30090206472894</c:v>
                </c:pt>
                <c:pt idx="121">
                  <c:v>144.38835933923124</c:v>
                </c:pt>
                <c:pt idx="122">
                  <c:v>146.43745639058372</c:v>
                </c:pt>
                <c:pt idx="123">
                  <c:v>149.68262049330394</c:v>
                </c:pt>
                <c:pt idx="124">
                  <c:v>146.73184717566497</c:v>
                </c:pt>
                <c:pt idx="125">
                  <c:v>147.82778795413842</c:v>
                </c:pt>
                <c:pt idx="126">
                  <c:v>147.47791824876094</c:v>
                </c:pt>
                <c:pt idx="127">
                  <c:v>142.54983005402391</c:v>
                </c:pt>
                <c:pt idx="128">
                  <c:v>140.60875379990114</c:v>
                </c:pt>
                <c:pt idx="129">
                  <c:v>138.01554745576701</c:v>
                </c:pt>
                <c:pt idx="130">
                  <c:v>144.79563084543807</c:v>
                </c:pt>
                <c:pt idx="131">
                  <c:v>145.32374383647075</c:v>
                </c:pt>
                <c:pt idx="132">
                  <c:v>138.55130854552942</c:v>
                </c:pt>
                <c:pt idx="133">
                  <c:v>130.77880205249369</c:v>
                </c:pt>
                <c:pt idx="134">
                  <c:v>139.07600520956484</c:v>
                </c:pt>
                <c:pt idx="135">
                  <c:v>143.80286511972676</c:v>
                </c:pt>
                <c:pt idx="136">
                  <c:v>143.35359913480391</c:v>
                </c:pt>
                <c:pt idx="137">
                  <c:v>146.85592830363757</c:v>
                </c:pt>
                <c:pt idx="138">
                  <c:v>145.88127697591241</c:v>
                </c:pt>
                <c:pt idx="139">
                  <c:v>147.2301368010219</c:v>
                </c:pt>
                <c:pt idx="140">
                  <c:v>146.60585299416229</c:v>
                </c:pt>
                <c:pt idx="141">
                  <c:v>144.26874131081709</c:v>
                </c:pt>
                <c:pt idx="142">
                  <c:v>145.38537237643931</c:v>
                </c:pt>
                <c:pt idx="143">
                  <c:v>144.8191291996103</c:v>
                </c:pt>
                <c:pt idx="144">
                  <c:v>140.36305195603961</c:v>
                </c:pt>
                <c:pt idx="145">
                  <c:v>139.48890862776639</c:v>
                </c:pt>
                <c:pt idx="146">
                  <c:v>133.54469736685905</c:v>
                </c:pt>
                <c:pt idx="147">
                  <c:v>144.73477847612673</c:v>
                </c:pt>
                <c:pt idx="148">
                  <c:v>144.56006760639923</c:v>
                </c:pt>
                <c:pt idx="149">
                  <c:v>142.67764588672557</c:v>
                </c:pt>
                <c:pt idx="150">
                  <c:v>136.6965322488588</c:v>
                </c:pt>
                <c:pt idx="151">
                  <c:v>137.99221136783353</c:v>
                </c:pt>
                <c:pt idx="152">
                  <c:v>125.00568447416784</c:v>
                </c:pt>
                <c:pt idx="153">
                  <c:v>132.47315947770298</c:v>
                </c:pt>
                <c:pt idx="154">
                  <c:v>136.90072386191548</c:v>
                </c:pt>
                <c:pt idx="155">
                  <c:v>135.21832251016951</c:v>
                </c:pt>
                <c:pt idx="156">
                  <c:v>137.73287271147265</c:v>
                </c:pt>
                <c:pt idx="157">
                  <c:v>136.72525807405631</c:v>
                </c:pt>
                <c:pt idx="158">
                  <c:v>140.56880750580027</c:v>
                </c:pt>
                <c:pt idx="159">
                  <c:v>139.57823465067455</c:v>
                </c:pt>
                <c:pt idx="160">
                  <c:v>139.23253619042603</c:v>
                </c:pt>
                <c:pt idx="161">
                  <c:v>129.6491081245446</c:v>
                </c:pt>
                <c:pt idx="162">
                  <c:v>120.24847631600501</c:v>
                </c:pt>
                <c:pt idx="163">
                  <c:v>123.65522364864735</c:v>
                </c:pt>
                <c:pt idx="164">
                  <c:v>116.35920912633848</c:v>
                </c:pt>
                <c:pt idx="165">
                  <c:v>118.00273322897203</c:v>
                </c:pt>
                <c:pt idx="166">
                  <c:v>117.9940837865049</c:v>
                </c:pt>
                <c:pt idx="167">
                  <c:v>115.08703057190696</c:v>
                </c:pt>
                <c:pt idx="168">
                  <c:v>114.07154633493792</c:v>
                </c:pt>
                <c:pt idx="169">
                  <c:v>111.70523593568994</c:v>
                </c:pt>
                <c:pt idx="170">
                  <c:v>112.0587541459255</c:v>
                </c:pt>
                <c:pt idx="171">
                  <c:v>107.34908556675111</c:v>
                </c:pt>
                <c:pt idx="172">
                  <c:v>108.76927960019258</c:v>
                </c:pt>
                <c:pt idx="173">
                  <c:v>112.13856050102271</c:v>
                </c:pt>
                <c:pt idx="174">
                  <c:v>110.64307680218189</c:v>
                </c:pt>
                <c:pt idx="175">
                  <c:v>111.9882631976505</c:v>
                </c:pt>
                <c:pt idx="176">
                  <c:v>113.36295526123104</c:v>
                </c:pt>
                <c:pt idx="177">
                  <c:v>114.24991927710039</c:v>
                </c:pt>
                <c:pt idx="178">
                  <c:v>113.54214432829674</c:v>
                </c:pt>
                <c:pt idx="179">
                  <c:v>113.97873063933672</c:v>
                </c:pt>
                <c:pt idx="180">
                  <c:v>114.65832742799654</c:v>
                </c:pt>
                <c:pt idx="181">
                  <c:v>115.07071596074282</c:v>
                </c:pt>
                <c:pt idx="182">
                  <c:v>113.57937858224817</c:v>
                </c:pt>
                <c:pt idx="183">
                  <c:v>112.84128466265167</c:v>
                </c:pt>
                <c:pt idx="184">
                  <c:v>110.30062019545103</c:v>
                </c:pt>
                <c:pt idx="185">
                  <c:v>110.98756384339265</c:v>
                </c:pt>
                <c:pt idx="186">
                  <c:v>108.575892487997</c:v>
                </c:pt>
                <c:pt idx="187">
                  <c:v>107.82595712198129</c:v>
                </c:pt>
                <c:pt idx="188">
                  <c:v>110.15394647215413</c:v>
                </c:pt>
                <c:pt idx="189">
                  <c:v>110.84536831743395</c:v>
                </c:pt>
                <c:pt idx="190">
                  <c:v>112.72361879197869</c:v>
                </c:pt>
                <c:pt idx="191">
                  <c:v>111.83186962656191</c:v>
                </c:pt>
                <c:pt idx="192">
                  <c:v>109.99367436040093</c:v>
                </c:pt>
                <c:pt idx="193">
                  <c:v>113.18810337779034</c:v>
                </c:pt>
                <c:pt idx="194">
                  <c:v>111.31402414837457</c:v>
                </c:pt>
                <c:pt idx="195">
                  <c:v>110.73102975166493</c:v>
                </c:pt>
                <c:pt idx="196">
                  <c:v>110.76774126534549</c:v>
                </c:pt>
                <c:pt idx="197">
                  <c:v>112.00457498659229</c:v>
                </c:pt>
                <c:pt idx="198">
                  <c:v>113.54544456636363</c:v>
                </c:pt>
                <c:pt idx="199">
                  <c:v>114.1783778156904</c:v>
                </c:pt>
                <c:pt idx="200">
                  <c:v>114.65295329881344</c:v>
                </c:pt>
                <c:pt idx="201">
                  <c:v>111.08784819996737</c:v>
                </c:pt>
                <c:pt idx="202">
                  <c:v>114.66501906827789</c:v>
                </c:pt>
                <c:pt idx="203">
                  <c:v>115.701998360093</c:v>
                </c:pt>
                <c:pt idx="204">
                  <c:v>113.07375413498339</c:v>
                </c:pt>
                <c:pt idx="205">
                  <c:v>114.69366158414334</c:v>
                </c:pt>
                <c:pt idx="206">
                  <c:v>116.7387533288629</c:v>
                </c:pt>
                <c:pt idx="207">
                  <c:v>114.75679431593062</c:v>
                </c:pt>
                <c:pt idx="208">
                  <c:v>112.04127796528924</c:v>
                </c:pt>
                <c:pt idx="209">
                  <c:v>109.39515441059326</c:v>
                </c:pt>
                <c:pt idx="210">
                  <c:v>109.29888389563511</c:v>
                </c:pt>
                <c:pt idx="211">
                  <c:v>110.85257416300256</c:v>
                </c:pt>
                <c:pt idx="212">
                  <c:v>111.0357685367012</c:v>
                </c:pt>
                <c:pt idx="213">
                  <c:v>114.39692273533502</c:v>
                </c:pt>
                <c:pt idx="214">
                  <c:v>115.00499445238404</c:v>
                </c:pt>
                <c:pt idx="215">
                  <c:v>115.9337870084734</c:v>
                </c:pt>
                <c:pt idx="216">
                  <c:v>110.9371271752875</c:v>
                </c:pt>
                <c:pt idx="217">
                  <c:v>113.26525753917353</c:v>
                </c:pt>
                <c:pt idx="218">
                  <c:v>110.24553939151163</c:v>
                </c:pt>
                <c:pt idx="219">
                  <c:v>110.88515788819046</c:v>
                </c:pt>
                <c:pt idx="220">
                  <c:v>109.82334198888039</c:v>
                </c:pt>
                <c:pt idx="221">
                  <c:v>108.42367230409167</c:v>
                </c:pt>
                <c:pt idx="222">
                  <c:v>107.58673830498704</c:v>
                </c:pt>
                <c:pt idx="223">
                  <c:v>101.80531315805599</c:v>
                </c:pt>
                <c:pt idx="224">
                  <c:v>102.6504237089225</c:v>
                </c:pt>
                <c:pt idx="225">
                  <c:v>103.4295243310745</c:v>
                </c:pt>
                <c:pt idx="226">
                  <c:v>97.541331120533457</c:v>
                </c:pt>
                <c:pt idx="227">
                  <c:v>97.015804764017957</c:v>
                </c:pt>
                <c:pt idx="228">
                  <c:v>104.40295920716865</c:v>
                </c:pt>
                <c:pt idx="229">
                  <c:v>103.99891316468029</c:v>
                </c:pt>
                <c:pt idx="230">
                  <c:v>100.02987811227626</c:v>
                </c:pt>
                <c:pt idx="231">
                  <c:v>105.78307310744361</c:v>
                </c:pt>
                <c:pt idx="232">
                  <c:v>106.36260986257396</c:v>
                </c:pt>
                <c:pt idx="233">
                  <c:v>100.04892540426407</c:v>
                </c:pt>
                <c:pt idx="234">
                  <c:v>93.770475402969751</c:v>
                </c:pt>
                <c:pt idx="235">
                  <c:v>95.874387620634423</c:v>
                </c:pt>
                <c:pt idx="236">
                  <c:v>93.036752126764654</c:v>
                </c:pt>
                <c:pt idx="237">
                  <c:v>80.629960706323729</c:v>
                </c:pt>
                <c:pt idx="238">
                  <c:v>74.758784353290537</c:v>
                </c:pt>
                <c:pt idx="239">
                  <c:v>77.878819637125517</c:v>
                </c:pt>
                <c:pt idx="240">
                  <c:v>75.424166026853271</c:v>
                </c:pt>
                <c:pt idx="241">
                  <c:v>76.332293220576659</c:v>
                </c:pt>
                <c:pt idx="242">
                  <c:v>73.543328917791371</c:v>
                </c:pt>
                <c:pt idx="243">
                  <c:v>79.430221687201396</c:v>
                </c:pt>
                <c:pt idx="244">
                  <c:v>85.55751123287699</c:v>
                </c:pt>
                <c:pt idx="245">
                  <c:v>85.012572247615253</c:v>
                </c:pt>
                <c:pt idx="246">
                  <c:v>86.208249717609718</c:v>
                </c:pt>
                <c:pt idx="247">
                  <c:v>90.998670433291863</c:v>
                </c:pt>
                <c:pt idx="248">
                  <c:v>94.597145493169634</c:v>
                </c:pt>
                <c:pt idx="249">
                  <c:v>94.556652995901345</c:v>
                </c:pt>
                <c:pt idx="250">
                  <c:v>92.562346186078187</c:v>
                </c:pt>
                <c:pt idx="251">
                  <c:v>90.171390042614121</c:v>
                </c:pt>
                <c:pt idx="252">
                  <c:v>97.24617399179796</c:v>
                </c:pt>
                <c:pt idx="253">
                  <c:v>93.513207067018129</c:v>
                </c:pt>
                <c:pt idx="254">
                  <c:v>96.986503458445085</c:v>
                </c:pt>
                <c:pt idx="255">
                  <c:v>94.993795506978586</c:v>
                </c:pt>
                <c:pt idx="256">
                  <c:v>87.99975934187718</c:v>
                </c:pt>
                <c:pt idx="257">
                  <c:v>87.666076801527495</c:v>
                </c:pt>
                <c:pt idx="258">
                  <c:v>87.754261928871344</c:v>
                </c:pt>
                <c:pt idx="259">
                  <c:v>88.049980221920734</c:v>
                </c:pt>
                <c:pt idx="260">
                  <c:v>90.361118653081689</c:v>
                </c:pt>
                <c:pt idx="261">
                  <c:v>91.744584783043436</c:v>
                </c:pt>
                <c:pt idx="262">
                  <c:v>93.526523428047994</c:v>
                </c:pt>
                <c:pt idx="263">
                  <c:v>91.19933884557247</c:v>
                </c:pt>
                <c:pt idx="264">
                  <c:v>90.090660008666887</c:v>
                </c:pt>
                <c:pt idx="265">
                  <c:v>91.177005563262696</c:v>
                </c:pt>
                <c:pt idx="266">
                  <c:v>87.511533478677904</c:v>
                </c:pt>
                <c:pt idx="267">
                  <c:v>89.711027532533834</c:v>
                </c:pt>
                <c:pt idx="268">
                  <c:v>89.78155697316852</c:v>
                </c:pt>
                <c:pt idx="269">
                  <c:v>88.053321774569596</c:v>
                </c:pt>
                <c:pt idx="270">
                  <c:v>84.327609864755956</c:v>
                </c:pt>
                <c:pt idx="271">
                  <c:v>77.606015071037959</c:v>
                </c:pt>
                <c:pt idx="272">
                  <c:v>77.733921387719192</c:v>
                </c:pt>
                <c:pt idx="273">
                  <c:v>77.612905429413715</c:v>
                </c:pt>
                <c:pt idx="274">
                  <c:v>78.09660324570919</c:v>
                </c:pt>
                <c:pt idx="275">
                  <c:v>77.455186492411286</c:v>
                </c:pt>
                <c:pt idx="276">
                  <c:v>78.593841065911718</c:v>
                </c:pt>
                <c:pt idx="277">
                  <c:v>80.760106172449184</c:v>
                </c:pt>
                <c:pt idx="278">
                  <c:v>81.10179932606475</c:v>
                </c:pt>
                <c:pt idx="279">
                  <c:v>82.055553113563079</c:v>
                </c:pt>
                <c:pt idx="280">
                  <c:v>78.040684214306097</c:v>
                </c:pt>
                <c:pt idx="281">
                  <c:v>85.955392626229866</c:v>
                </c:pt>
                <c:pt idx="282">
                  <c:v>89.36440539343532</c:v>
                </c:pt>
                <c:pt idx="283">
                  <c:v>91.593023388845552</c:v>
                </c:pt>
                <c:pt idx="284">
                  <c:v>92.913680129028421</c:v>
                </c:pt>
                <c:pt idx="285">
                  <c:v>91.454608846474528</c:v>
                </c:pt>
                <c:pt idx="286">
                  <c:v>90.946547313389374</c:v>
                </c:pt>
                <c:pt idx="287">
                  <c:v>93.283186106029362</c:v>
                </c:pt>
                <c:pt idx="288">
                  <c:v>98.953456836327859</c:v>
                </c:pt>
                <c:pt idx="289">
                  <c:v>100.86936460596364</c:v>
                </c:pt>
                <c:pt idx="290">
                  <c:v>101.56083630080907</c:v>
                </c:pt>
                <c:pt idx="291">
                  <c:v>97.274980304105142</c:v>
                </c:pt>
                <c:pt idx="292">
                  <c:v>100.93611520506494</c:v>
                </c:pt>
                <c:pt idx="293">
                  <c:v>97.337947097396395</c:v>
                </c:pt>
                <c:pt idx="294">
                  <c:v>98.290597019803798</c:v>
                </c:pt>
                <c:pt idx="295">
                  <c:v>98.711941947226464</c:v>
                </c:pt>
                <c:pt idx="296">
                  <c:v>99.574069355600855</c:v>
                </c:pt>
                <c:pt idx="297">
                  <c:v>98.12751180843388</c:v>
                </c:pt>
                <c:pt idx="298">
                  <c:v>99.468999849478749</c:v>
                </c:pt>
                <c:pt idx="299">
                  <c:v>98.477547452307363</c:v>
                </c:pt>
                <c:pt idx="300">
                  <c:v>99.01799117026367</c:v>
                </c:pt>
                <c:pt idx="301">
                  <c:v>100.40547899665755</c:v>
                </c:pt>
                <c:pt idx="302">
                  <c:v>96.694339003715825</c:v>
                </c:pt>
                <c:pt idx="303">
                  <c:v>97.678693789433439</c:v>
                </c:pt>
                <c:pt idx="304">
                  <c:v>99.541064051159609</c:v>
                </c:pt>
                <c:pt idx="305">
                  <c:v>99.099194775084172</c:v>
                </c:pt>
                <c:pt idx="306">
                  <c:v>100.13338871428768</c:v>
                </c:pt>
                <c:pt idx="307">
                  <c:v>99.770839335027304</c:v>
                </c:pt>
                <c:pt idx="308">
                  <c:v>100.17905662264464</c:v>
                </c:pt>
                <c:pt idx="309">
                  <c:v>96.309558863499205</c:v>
                </c:pt>
                <c:pt idx="310">
                  <c:v>100.17519232972491</c:v>
                </c:pt>
                <c:pt idx="311">
                  <c:v>99.358616740777052</c:v>
                </c:pt>
                <c:pt idx="312">
                  <c:v>102.18324921875548</c:v>
                </c:pt>
                <c:pt idx="313">
                  <c:v>106.37424765985575</c:v>
                </c:pt>
                <c:pt idx="314">
                  <c:v>107.34892391236367</c:v>
                </c:pt>
                <c:pt idx="315">
                  <c:v>105.4700175386505</c:v>
                </c:pt>
                <c:pt idx="316">
                  <c:v>105.31165977244679</c:v>
                </c:pt>
                <c:pt idx="317">
                  <c:v>103.28339402195627</c:v>
                </c:pt>
                <c:pt idx="318">
                  <c:v>105.88760640726825</c:v>
                </c:pt>
                <c:pt idx="319">
                  <c:v>103.03503648199042</c:v>
                </c:pt>
                <c:pt idx="320">
                  <c:v>100.11068438245816</c:v>
                </c:pt>
                <c:pt idx="321">
                  <c:v>101.47695918143241</c:v>
                </c:pt>
                <c:pt idx="322">
                  <c:v>102.28938845003411</c:v>
                </c:pt>
                <c:pt idx="323">
                  <c:v>100.08176769398189</c:v>
                </c:pt>
                <c:pt idx="324">
                  <c:v>93.504937990772575</c:v>
                </c:pt>
                <c:pt idx="325">
                  <c:v>93.700148284370059</c:v>
                </c:pt>
                <c:pt idx="326">
                  <c:v>96.624807336111544</c:v>
                </c:pt>
                <c:pt idx="327">
                  <c:v>100.46716456083929</c:v>
                </c:pt>
                <c:pt idx="328">
                  <c:v>99.563374550740875</c:v>
                </c:pt>
                <c:pt idx="329">
                  <c:v>97.271457885047326</c:v>
                </c:pt>
                <c:pt idx="330">
                  <c:v>100.54741384926565</c:v>
                </c:pt>
                <c:pt idx="331">
                  <c:v>101.73037818561083</c:v>
                </c:pt>
                <c:pt idx="332">
                  <c:v>100.00934883258049</c:v>
                </c:pt>
                <c:pt idx="333">
                  <c:v>100.48106418874353</c:v>
                </c:pt>
                <c:pt idx="334">
                  <c:v>97.773392512872036</c:v>
                </c:pt>
                <c:pt idx="335">
                  <c:v>98.351983486591891</c:v>
                </c:pt>
                <c:pt idx="336">
                  <c:v>94.060667229150525</c:v>
                </c:pt>
                <c:pt idx="337">
                  <c:v>95.634715906674714</c:v>
                </c:pt>
                <c:pt idx="338">
                  <c:v>95.555205146580832</c:v>
                </c:pt>
                <c:pt idx="339">
                  <c:v>91.297358549302359</c:v>
                </c:pt>
                <c:pt idx="340">
                  <c:v>93.730143232986464</c:v>
                </c:pt>
                <c:pt idx="341">
                  <c:v>92.838701019778952</c:v>
                </c:pt>
                <c:pt idx="342">
                  <c:v>90.971603312886558</c:v>
                </c:pt>
                <c:pt idx="343">
                  <c:v>89.888458297226421</c:v>
                </c:pt>
                <c:pt idx="344">
                  <c:v>89.988468481190282</c:v>
                </c:pt>
                <c:pt idx="345">
                  <c:v>88.875145508450487</c:v>
                </c:pt>
                <c:pt idx="346">
                  <c:v>87.512826166543604</c:v>
                </c:pt>
                <c:pt idx="347">
                  <c:v>88.200076766694465</c:v>
                </c:pt>
                <c:pt idx="348">
                  <c:v>85.086864921702428</c:v>
                </c:pt>
                <c:pt idx="349">
                  <c:v>81.349942539855263</c:v>
                </c:pt>
                <c:pt idx="350">
                  <c:v>80.408802186875036</c:v>
                </c:pt>
                <c:pt idx="351">
                  <c:v>81.112762692324551</c:v>
                </c:pt>
                <c:pt idx="352">
                  <c:v>83.337043504109815</c:v>
                </c:pt>
                <c:pt idx="353">
                  <c:v>82.857989823648552</c:v>
                </c:pt>
                <c:pt idx="354">
                  <c:v>82.303862265849617</c:v>
                </c:pt>
                <c:pt idx="355">
                  <c:v>81.703967100562508</c:v>
                </c:pt>
                <c:pt idx="356">
                  <c:v>80.291642666673695</c:v>
                </c:pt>
                <c:pt idx="357">
                  <c:v>78.654677045423838</c:v>
                </c:pt>
                <c:pt idx="358">
                  <c:v>77.792715575545458</c:v>
                </c:pt>
                <c:pt idx="359">
                  <c:v>75.209749677419552</c:v>
                </c:pt>
                <c:pt idx="360">
                  <c:v>76.809223942074354</c:v>
                </c:pt>
                <c:pt idx="361">
                  <c:v>78.225553682596114</c:v>
                </c:pt>
                <c:pt idx="362">
                  <c:v>78.796275056763292</c:v>
                </c:pt>
                <c:pt idx="363">
                  <c:v>80.533823451813461</c:v>
                </c:pt>
                <c:pt idx="364">
                  <c:v>78.629931602076496</c:v>
                </c:pt>
                <c:pt idx="365">
                  <c:v>78.929796215472052</c:v>
                </c:pt>
                <c:pt idx="366">
                  <c:v>80.646662858357033</c:v>
                </c:pt>
                <c:pt idx="367">
                  <c:v>78.022341310716357</c:v>
                </c:pt>
                <c:pt idx="368">
                  <c:v>80.080087804536007</c:v>
                </c:pt>
                <c:pt idx="369">
                  <c:v>79.992898308168265</c:v>
                </c:pt>
                <c:pt idx="370">
                  <c:v>80.87199272448494</c:v>
                </c:pt>
                <c:pt idx="371">
                  <c:v>85.263318485722152</c:v>
                </c:pt>
                <c:pt idx="372">
                  <c:v>86.07170966809251</c:v>
                </c:pt>
                <c:pt idx="373">
                  <c:v>85.567819380136328</c:v>
                </c:pt>
                <c:pt idx="374">
                  <c:v>70.009421651615824</c:v>
                </c:pt>
                <c:pt idx="375">
                  <c:v>78.658717953877513</c:v>
                </c:pt>
                <c:pt idx="376">
                  <c:v>83.058693157581871</c:v>
                </c:pt>
                <c:pt idx="377">
                  <c:v>87.687580492907429</c:v>
                </c:pt>
                <c:pt idx="378">
                  <c:v>88.050304345647433</c:v>
                </c:pt>
                <c:pt idx="379">
                  <c:v>88.250797604280407</c:v>
                </c:pt>
                <c:pt idx="380">
                  <c:v>87.333879954376641</c:v>
                </c:pt>
                <c:pt idx="381">
                  <c:v>85.325640737050847</c:v>
                </c:pt>
                <c:pt idx="382">
                  <c:v>87.891473688738472</c:v>
                </c:pt>
                <c:pt idx="383">
                  <c:v>88.407404821376304</c:v>
                </c:pt>
                <c:pt idx="384">
                  <c:v>87.779040933535342</c:v>
                </c:pt>
                <c:pt idx="385">
                  <c:v>87.437513718415786</c:v>
                </c:pt>
                <c:pt idx="386">
                  <c:v>87.403886654740475</c:v>
                </c:pt>
                <c:pt idx="387">
                  <c:v>84.577727270531469</c:v>
                </c:pt>
                <c:pt idx="388">
                  <c:v>84.406573741514435</c:v>
                </c:pt>
                <c:pt idx="389">
                  <c:v>84.527415226340324</c:v>
                </c:pt>
                <c:pt idx="390">
                  <c:v>77.543494203165096</c:v>
                </c:pt>
                <c:pt idx="391">
                  <c:v>77.672039349047608</c:v>
                </c:pt>
                <c:pt idx="392">
                  <c:v>76.518057940543557</c:v>
                </c:pt>
                <c:pt idx="393">
                  <c:v>76.471991915829776</c:v>
                </c:pt>
                <c:pt idx="394">
                  <c:v>76.822027559703258</c:v>
                </c:pt>
                <c:pt idx="395">
                  <c:v>75.584555009255169</c:v>
                </c:pt>
                <c:pt idx="396">
                  <c:v>74.662926303984378</c:v>
                </c:pt>
                <c:pt idx="397">
                  <c:v>73.150732699844923</c:v>
                </c:pt>
                <c:pt idx="398">
                  <c:v>69.746522152154128</c:v>
                </c:pt>
                <c:pt idx="399">
                  <c:v>70.396256470927142</c:v>
                </c:pt>
                <c:pt idx="400">
                  <c:v>67.467567187769916</c:v>
                </c:pt>
                <c:pt idx="401">
                  <c:v>65.051110682826803</c:v>
                </c:pt>
                <c:pt idx="402">
                  <c:v>64.338044234004087</c:v>
                </c:pt>
                <c:pt idx="403">
                  <c:v>65.504348514616197</c:v>
                </c:pt>
                <c:pt idx="404">
                  <c:v>63.113060494160074</c:v>
                </c:pt>
                <c:pt idx="405">
                  <c:v>59.867414965751017</c:v>
                </c:pt>
                <c:pt idx="406">
                  <c:v>63.008447488944</c:v>
                </c:pt>
                <c:pt idx="407">
                  <c:v>63.725344770920053</c:v>
                </c:pt>
                <c:pt idx="408">
                  <c:v>66.587468605493527</c:v>
                </c:pt>
                <c:pt idx="409">
                  <c:v>67.47443262136288</c:v>
                </c:pt>
                <c:pt idx="410">
                  <c:v>64.487752557740635</c:v>
                </c:pt>
              </c:numCache>
            </c:numRef>
          </c:val>
          <c:smooth val="0"/>
          <c:extLst>
            <c:ext xmlns:c16="http://schemas.microsoft.com/office/drawing/2014/chart" uri="{C3380CC4-5D6E-409C-BE32-E72D297353CC}">
              <c16:uniqueId val="{00000001-6BBE-4DF0-B9B2-BCB4792B11D3}"/>
            </c:ext>
          </c:extLst>
        </c:ser>
        <c:ser>
          <c:idx val="0"/>
          <c:order val="1"/>
          <c:tx>
            <c:v>World ex UK</c:v>
          </c:tx>
          <c:spPr>
            <a:ln w="28575" cap="rnd">
              <a:solidFill>
                <a:srgbClr val="002060"/>
              </a:solidFill>
              <a:round/>
            </a:ln>
            <a:effectLst/>
          </c:spPr>
          <c:marker>
            <c:symbol val="none"/>
          </c:marker>
          <c:cat>
            <c:strRef>
              <c:f>base_100!$L$2:$L$412</c:f>
              <c:strCache>
                <c:ptCount val="411"/>
                <c:pt idx="0">
                  <c:v>1989</c:v>
                </c:pt>
                <c:pt idx="1">
                  <c:v>1989</c:v>
                </c:pt>
                <c:pt idx="2">
                  <c:v>1989</c:v>
                </c:pt>
                <c:pt idx="3">
                  <c:v>1989</c:v>
                </c:pt>
                <c:pt idx="4">
                  <c:v>1989</c:v>
                </c:pt>
                <c:pt idx="5">
                  <c:v>1989</c:v>
                </c:pt>
                <c:pt idx="6">
                  <c:v>1989</c:v>
                </c:pt>
                <c:pt idx="7">
                  <c:v>1989</c:v>
                </c:pt>
                <c:pt idx="8">
                  <c:v>1989</c:v>
                </c:pt>
                <c:pt idx="9">
                  <c:v>1989</c:v>
                </c:pt>
                <c:pt idx="10">
                  <c:v>1989</c:v>
                </c:pt>
                <c:pt idx="11">
                  <c:v>1989</c:v>
                </c:pt>
                <c:pt idx="12">
                  <c:v>1990</c:v>
                </c:pt>
                <c:pt idx="13">
                  <c:v>1990</c:v>
                </c:pt>
                <c:pt idx="14">
                  <c:v>1990</c:v>
                </c:pt>
                <c:pt idx="15">
                  <c:v>1990</c:v>
                </c:pt>
                <c:pt idx="16">
                  <c:v>1990</c:v>
                </c:pt>
                <c:pt idx="17">
                  <c:v>1990</c:v>
                </c:pt>
                <c:pt idx="18">
                  <c:v>1990</c:v>
                </c:pt>
                <c:pt idx="19">
                  <c:v>1990</c:v>
                </c:pt>
                <c:pt idx="20">
                  <c:v>1990</c:v>
                </c:pt>
                <c:pt idx="21">
                  <c:v>1990</c:v>
                </c:pt>
                <c:pt idx="22">
                  <c:v>1990</c:v>
                </c:pt>
                <c:pt idx="23">
                  <c:v>1990</c:v>
                </c:pt>
                <c:pt idx="24">
                  <c:v>1991</c:v>
                </c:pt>
                <c:pt idx="25">
                  <c:v>1991</c:v>
                </c:pt>
                <c:pt idx="26">
                  <c:v>1991</c:v>
                </c:pt>
                <c:pt idx="27">
                  <c:v>1991</c:v>
                </c:pt>
                <c:pt idx="28">
                  <c:v>1991</c:v>
                </c:pt>
                <c:pt idx="29">
                  <c:v>1991</c:v>
                </c:pt>
                <c:pt idx="30">
                  <c:v>1991</c:v>
                </c:pt>
                <c:pt idx="31">
                  <c:v>1991</c:v>
                </c:pt>
                <c:pt idx="32">
                  <c:v>1991</c:v>
                </c:pt>
                <c:pt idx="33">
                  <c:v>1991</c:v>
                </c:pt>
                <c:pt idx="34">
                  <c:v>1991</c:v>
                </c:pt>
                <c:pt idx="35">
                  <c:v>1991</c:v>
                </c:pt>
                <c:pt idx="36">
                  <c:v>1992</c:v>
                </c:pt>
                <c:pt idx="37">
                  <c:v>1992</c:v>
                </c:pt>
                <c:pt idx="38">
                  <c:v>1992</c:v>
                </c:pt>
                <c:pt idx="39">
                  <c:v>1992</c:v>
                </c:pt>
                <c:pt idx="40">
                  <c:v>1992</c:v>
                </c:pt>
                <c:pt idx="41">
                  <c:v>1992</c:v>
                </c:pt>
                <c:pt idx="42">
                  <c:v>1992</c:v>
                </c:pt>
                <c:pt idx="43">
                  <c:v>1992</c:v>
                </c:pt>
                <c:pt idx="44">
                  <c:v>1992</c:v>
                </c:pt>
                <c:pt idx="45">
                  <c:v>1992</c:v>
                </c:pt>
                <c:pt idx="46">
                  <c:v>1992</c:v>
                </c:pt>
                <c:pt idx="47">
                  <c:v>1992</c:v>
                </c:pt>
                <c:pt idx="48">
                  <c:v>1993</c:v>
                </c:pt>
                <c:pt idx="49">
                  <c:v>1993</c:v>
                </c:pt>
                <c:pt idx="50">
                  <c:v>1993</c:v>
                </c:pt>
                <c:pt idx="51">
                  <c:v>1993</c:v>
                </c:pt>
                <c:pt idx="52">
                  <c:v>1993</c:v>
                </c:pt>
                <c:pt idx="53">
                  <c:v>1993</c:v>
                </c:pt>
                <c:pt idx="54">
                  <c:v>1993</c:v>
                </c:pt>
                <c:pt idx="55">
                  <c:v>1993</c:v>
                </c:pt>
                <c:pt idx="56">
                  <c:v>1993</c:v>
                </c:pt>
                <c:pt idx="57">
                  <c:v>1993</c:v>
                </c:pt>
                <c:pt idx="58">
                  <c:v>1993</c:v>
                </c:pt>
                <c:pt idx="59">
                  <c:v>1993</c:v>
                </c:pt>
                <c:pt idx="60">
                  <c:v>1994</c:v>
                </c:pt>
                <c:pt idx="61">
                  <c:v>1994</c:v>
                </c:pt>
                <c:pt idx="62">
                  <c:v>1994</c:v>
                </c:pt>
                <c:pt idx="63">
                  <c:v>1994</c:v>
                </c:pt>
                <c:pt idx="64">
                  <c:v>1994</c:v>
                </c:pt>
                <c:pt idx="65">
                  <c:v>1994</c:v>
                </c:pt>
                <c:pt idx="66">
                  <c:v>1994</c:v>
                </c:pt>
                <c:pt idx="67">
                  <c:v>1994</c:v>
                </c:pt>
                <c:pt idx="68">
                  <c:v>1994</c:v>
                </c:pt>
                <c:pt idx="69">
                  <c:v>1994</c:v>
                </c:pt>
                <c:pt idx="70">
                  <c:v>1994</c:v>
                </c:pt>
                <c:pt idx="71">
                  <c:v>1994</c:v>
                </c:pt>
                <c:pt idx="72">
                  <c:v>1995</c:v>
                </c:pt>
                <c:pt idx="73">
                  <c:v>1995</c:v>
                </c:pt>
                <c:pt idx="74">
                  <c:v>1995</c:v>
                </c:pt>
                <c:pt idx="75">
                  <c:v>1995</c:v>
                </c:pt>
                <c:pt idx="76">
                  <c:v>1995</c:v>
                </c:pt>
                <c:pt idx="77">
                  <c:v>1995</c:v>
                </c:pt>
                <c:pt idx="78">
                  <c:v>1995</c:v>
                </c:pt>
                <c:pt idx="79">
                  <c:v>1995</c:v>
                </c:pt>
                <c:pt idx="80">
                  <c:v>1995</c:v>
                </c:pt>
                <c:pt idx="81">
                  <c:v>1995</c:v>
                </c:pt>
                <c:pt idx="82">
                  <c:v>1995</c:v>
                </c:pt>
                <c:pt idx="83">
                  <c:v>1995</c:v>
                </c:pt>
                <c:pt idx="84">
                  <c:v>1996</c:v>
                </c:pt>
                <c:pt idx="85">
                  <c:v>1996</c:v>
                </c:pt>
                <c:pt idx="86">
                  <c:v>1996</c:v>
                </c:pt>
                <c:pt idx="87">
                  <c:v>1996</c:v>
                </c:pt>
                <c:pt idx="88">
                  <c:v>1996</c:v>
                </c:pt>
                <c:pt idx="89">
                  <c:v>1996</c:v>
                </c:pt>
                <c:pt idx="90">
                  <c:v>1996</c:v>
                </c:pt>
                <c:pt idx="91">
                  <c:v>1996</c:v>
                </c:pt>
                <c:pt idx="92">
                  <c:v>1996</c:v>
                </c:pt>
                <c:pt idx="93">
                  <c:v>1996</c:v>
                </c:pt>
                <c:pt idx="94">
                  <c:v>1996</c:v>
                </c:pt>
                <c:pt idx="95">
                  <c:v>1996</c:v>
                </c:pt>
                <c:pt idx="96">
                  <c:v>1997</c:v>
                </c:pt>
                <c:pt idx="97">
                  <c:v>1997</c:v>
                </c:pt>
                <c:pt idx="98">
                  <c:v>1997</c:v>
                </c:pt>
                <c:pt idx="99">
                  <c:v>1997</c:v>
                </c:pt>
                <c:pt idx="100">
                  <c:v>1997</c:v>
                </c:pt>
                <c:pt idx="101">
                  <c:v>1997</c:v>
                </c:pt>
                <c:pt idx="102">
                  <c:v>1997</c:v>
                </c:pt>
                <c:pt idx="103">
                  <c:v>1997</c:v>
                </c:pt>
                <c:pt idx="104">
                  <c:v>1997</c:v>
                </c:pt>
                <c:pt idx="105">
                  <c:v>1997</c:v>
                </c:pt>
                <c:pt idx="106">
                  <c:v>1997</c:v>
                </c:pt>
                <c:pt idx="107">
                  <c:v>1997</c:v>
                </c:pt>
                <c:pt idx="108">
                  <c:v>1998</c:v>
                </c:pt>
                <c:pt idx="109">
                  <c:v>1998</c:v>
                </c:pt>
                <c:pt idx="110">
                  <c:v>1998</c:v>
                </c:pt>
                <c:pt idx="111">
                  <c:v>1998</c:v>
                </c:pt>
                <c:pt idx="112">
                  <c:v>1998</c:v>
                </c:pt>
                <c:pt idx="113">
                  <c:v>1998</c:v>
                </c:pt>
                <c:pt idx="114">
                  <c:v>1998</c:v>
                </c:pt>
                <c:pt idx="115">
                  <c:v>1998</c:v>
                </c:pt>
                <c:pt idx="116">
                  <c:v>1998</c:v>
                </c:pt>
                <c:pt idx="117">
                  <c:v>1998</c:v>
                </c:pt>
                <c:pt idx="118">
                  <c:v>1998</c:v>
                </c:pt>
                <c:pt idx="119">
                  <c:v>1998</c:v>
                </c:pt>
                <c:pt idx="120">
                  <c:v>1999</c:v>
                </c:pt>
                <c:pt idx="121">
                  <c:v>1999</c:v>
                </c:pt>
                <c:pt idx="122">
                  <c:v>1999</c:v>
                </c:pt>
                <c:pt idx="123">
                  <c:v>1999</c:v>
                </c:pt>
                <c:pt idx="124">
                  <c:v>1999</c:v>
                </c:pt>
                <c:pt idx="125">
                  <c:v>1999</c:v>
                </c:pt>
                <c:pt idx="126">
                  <c:v>1999</c:v>
                </c:pt>
                <c:pt idx="127">
                  <c:v>1999</c:v>
                </c:pt>
                <c:pt idx="128">
                  <c:v>1999</c:v>
                </c:pt>
                <c:pt idx="129">
                  <c:v>1999</c:v>
                </c:pt>
                <c:pt idx="130">
                  <c:v>1999</c:v>
                </c:pt>
                <c:pt idx="131">
                  <c:v>1999</c:v>
                </c:pt>
                <c:pt idx="132">
                  <c:v>2000</c:v>
                </c:pt>
                <c:pt idx="133">
                  <c:v>2000</c:v>
                </c:pt>
                <c:pt idx="134">
                  <c:v>2000</c:v>
                </c:pt>
                <c:pt idx="135">
                  <c:v>2000</c:v>
                </c:pt>
                <c:pt idx="136">
                  <c:v>2000</c:v>
                </c:pt>
                <c:pt idx="137">
                  <c:v>2000</c:v>
                </c:pt>
                <c:pt idx="138">
                  <c:v>2000</c:v>
                </c:pt>
                <c:pt idx="139">
                  <c:v>2000</c:v>
                </c:pt>
                <c:pt idx="140">
                  <c:v>2000</c:v>
                </c:pt>
                <c:pt idx="141">
                  <c:v>2000</c:v>
                </c:pt>
                <c:pt idx="142">
                  <c:v>2000</c:v>
                </c:pt>
                <c:pt idx="143">
                  <c:v>2000</c:v>
                </c:pt>
                <c:pt idx="144">
                  <c:v>2001</c:v>
                </c:pt>
                <c:pt idx="145">
                  <c:v>2001</c:v>
                </c:pt>
                <c:pt idx="146">
                  <c:v>2001</c:v>
                </c:pt>
                <c:pt idx="147">
                  <c:v>2001</c:v>
                </c:pt>
                <c:pt idx="148">
                  <c:v>2001</c:v>
                </c:pt>
                <c:pt idx="149">
                  <c:v>2001</c:v>
                </c:pt>
                <c:pt idx="150">
                  <c:v>2001</c:v>
                </c:pt>
                <c:pt idx="151">
                  <c:v>2001</c:v>
                </c:pt>
                <c:pt idx="152">
                  <c:v>2001</c:v>
                </c:pt>
                <c:pt idx="153">
                  <c:v>2001</c:v>
                </c:pt>
                <c:pt idx="154">
                  <c:v>2001</c:v>
                </c:pt>
                <c:pt idx="155">
                  <c:v>2001</c:v>
                </c:pt>
                <c:pt idx="156">
                  <c:v>2002</c:v>
                </c:pt>
                <c:pt idx="157">
                  <c:v>2002</c:v>
                </c:pt>
                <c:pt idx="158">
                  <c:v>2002</c:v>
                </c:pt>
                <c:pt idx="159">
                  <c:v>2002</c:v>
                </c:pt>
                <c:pt idx="160">
                  <c:v>2002</c:v>
                </c:pt>
                <c:pt idx="161">
                  <c:v>2002</c:v>
                </c:pt>
                <c:pt idx="162">
                  <c:v>2002</c:v>
                </c:pt>
                <c:pt idx="163">
                  <c:v>2002</c:v>
                </c:pt>
                <c:pt idx="164">
                  <c:v>2002</c:v>
                </c:pt>
                <c:pt idx="165">
                  <c:v>2002</c:v>
                </c:pt>
                <c:pt idx="166">
                  <c:v>2002</c:v>
                </c:pt>
                <c:pt idx="167">
                  <c:v>2002</c:v>
                </c:pt>
                <c:pt idx="168">
                  <c:v>2003</c:v>
                </c:pt>
                <c:pt idx="169">
                  <c:v>2003</c:v>
                </c:pt>
                <c:pt idx="170">
                  <c:v>2003</c:v>
                </c:pt>
                <c:pt idx="171">
                  <c:v>2003</c:v>
                </c:pt>
                <c:pt idx="172">
                  <c:v>2003</c:v>
                </c:pt>
                <c:pt idx="173">
                  <c:v>2003</c:v>
                </c:pt>
                <c:pt idx="174">
                  <c:v>2003</c:v>
                </c:pt>
                <c:pt idx="175">
                  <c:v>2003</c:v>
                </c:pt>
                <c:pt idx="176">
                  <c:v>2003</c:v>
                </c:pt>
                <c:pt idx="177">
                  <c:v>2003</c:v>
                </c:pt>
                <c:pt idx="178">
                  <c:v>2003</c:v>
                </c:pt>
                <c:pt idx="179">
                  <c:v>2003</c:v>
                </c:pt>
                <c:pt idx="180">
                  <c:v>2004</c:v>
                </c:pt>
                <c:pt idx="181">
                  <c:v>2004</c:v>
                </c:pt>
                <c:pt idx="182">
                  <c:v>2004</c:v>
                </c:pt>
                <c:pt idx="183">
                  <c:v>2004</c:v>
                </c:pt>
                <c:pt idx="184">
                  <c:v>2004</c:v>
                </c:pt>
                <c:pt idx="185">
                  <c:v>2004</c:v>
                </c:pt>
                <c:pt idx="186">
                  <c:v>2004</c:v>
                </c:pt>
                <c:pt idx="187">
                  <c:v>2004</c:v>
                </c:pt>
                <c:pt idx="188">
                  <c:v>2004</c:v>
                </c:pt>
                <c:pt idx="189">
                  <c:v>2004</c:v>
                </c:pt>
                <c:pt idx="190">
                  <c:v>2004</c:v>
                </c:pt>
                <c:pt idx="191">
                  <c:v>2004</c:v>
                </c:pt>
                <c:pt idx="192">
                  <c:v>2005</c:v>
                </c:pt>
                <c:pt idx="193">
                  <c:v>2005</c:v>
                </c:pt>
                <c:pt idx="194">
                  <c:v>2005</c:v>
                </c:pt>
                <c:pt idx="195">
                  <c:v>2005</c:v>
                </c:pt>
                <c:pt idx="196">
                  <c:v>2005</c:v>
                </c:pt>
                <c:pt idx="197">
                  <c:v>2005</c:v>
                </c:pt>
                <c:pt idx="198">
                  <c:v>2005</c:v>
                </c:pt>
                <c:pt idx="199">
                  <c:v>2005</c:v>
                </c:pt>
                <c:pt idx="200">
                  <c:v>2005</c:v>
                </c:pt>
                <c:pt idx="201">
                  <c:v>2005</c:v>
                </c:pt>
                <c:pt idx="202">
                  <c:v>2005</c:v>
                </c:pt>
                <c:pt idx="203">
                  <c:v>2005</c:v>
                </c:pt>
                <c:pt idx="204">
                  <c:v>2006</c:v>
                </c:pt>
                <c:pt idx="205">
                  <c:v>2006</c:v>
                </c:pt>
                <c:pt idx="206">
                  <c:v>2006</c:v>
                </c:pt>
                <c:pt idx="207">
                  <c:v>2006</c:v>
                </c:pt>
                <c:pt idx="208">
                  <c:v>2006</c:v>
                </c:pt>
                <c:pt idx="209">
                  <c:v>2006</c:v>
                </c:pt>
                <c:pt idx="210">
                  <c:v>2006</c:v>
                </c:pt>
                <c:pt idx="211">
                  <c:v>2006</c:v>
                </c:pt>
                <c:pt idx="212">
                  <c:v>2006</c:v>
                </c:pt>
                <c:pt idx="213">
                  <c:v>2006</c:v>
                </c:pt>
                <c:pt idx="214">
                  <c:v>2006</c:v>
                </c:pt>
                <c:pt idx="215">
                  <c:v>2006</c:v>
                </c:pt>
                <c:pt idx="216">
                  <c:v>2007</c:v>
                </c:pt>
                <c:pt idx="217">
                  <c:v>2007</c:v>
                </c:pt>
                <c:pt idx="218">
                  <c:v>2007</c:v>
                </c:pt>
                <c:pt idx="219">
                  <c:v>2007</c:v>
                </c:pt>
                <c:pt idx="220">
                  <c:v>2007</c:v>
                </c:pt>
                <c:pt idx="221">
                  <c:v>2007</c:v>
                </c:pt>
                <c:pt idx="222">
                  <c:v>2007</c:v>
                </c:pt>
                <c:pt idx="223">
                  <c:v>2007</c:v>
                </c:pt>
                <c:pt idx="224">
                  <c:v>2007</c:v>
                </c:pt>
                <c:pt idx="225">
                  <c:v>2007</c:v>
                </c:pt>
                <c:pt idx="226">
                  <c:v>2007</c:v>
                </c:pt>
                <c:pt idx="227">
                  <c:v>2007</c:v>
                </c:pt>
                <c:pt idx="228">
                  <c:v>2008</c:v>
                </c:pt>
                <c:pt idx="229">
                  <c:v>2008</c:v>
                </c:pt>
                <c:pt idx="230">
                  <c:v>2008</c:v>
                </c:pt>
                <c:pt idx="231">
                  <c:v>2008</c:v>
                </c:pt>
                <c:pt idx="232">
                  <c:v>2008</c:v>
                </c:pt>
                <c:pt idx="233">
                  <c:v>2008</c:v>
                </c:pt>
                <c:pt idx="234">
                  <c:v>2008</c:v>
                </c:pt>
                <c:pt idx="235">
                  <c:v>2008</c:v>
                </c:pt>
                <c:pt idx="236">
                  <c:v>2008</c:v>
                </c:pt>
                <c:pt idx="237">
                  <c:v>2008</c:v>
                </c:pt>
                <c:pt idx="238">
                  <c:v>2008</c:v>
                </c:pt>
                <c:pt idx="239">
                  <c:v>2008</c:v>
                </c:pt>
                <c:pt idx="240">
                  <c:v>2009</c:v>
                </c:pt>
                <c:pt idx="241">
                  <c:v>2009</c:v>
                </c:pt>
                <c:pt idx="242">
                  <c:v>2009</c:v>
                </c:pt>
                <c:pt idx="243">
                  <c:v>2009</c:v>
                </c:pt>
                <c:pt idx="244">
                  <c:v>2009</c:v>
                </c:pt>
                <c:pt idx="245">
                  <c:v>2009</c:v>
                </c:pt>
                <c:pt idx="246">
                  <c:v>2009</c:v>
                </c:pt>
                <c:pt idx="247">
                  <c:v>2009</c:v>
                </c:pt>
                <c:pt idx="248">
                  <c:v>2009</c:v>
                </c:pt>
                <c:pt idx="249">
                  <c:v>2009</c:v>
                </c:pt>
                <c:pt idx="250">
                  <c:v>2009</c:v>
                </c:pt>
                <c:pt idx="251">
                  <c:v>2009</c:v>
                </c:pt>
                <c:pt idx="252">
                  <c:v>2010</c:v>
                </c:pt>
                <c:pt idx="253">
                  <c:v>2010</c:v>
                </c:pt>
                <c:pt idx="254">
                  <c:v>2010</c:v>
                </c:pt>
                <c:pt idx="255">
                  <c:v>2010</c:v>
                </c:pt>
                <c:pt idx="256">
                  <c:v>2010</c:v>
                </c:pt>
                <c:pt idx="257">
                  <c:v>2010</c:v>
                </c:pt>
                <c:pt idx="258">
                  <c:v>2010</c:v>
                </c:pt>
                <c:pt idx="259">
                  <c:v>2010</c:v>
                </c:pt>
                <c:pt idx="260">
                  <c:v>2010</c:v>
                </c:pt>
                <c:pt idx="261">
                  <c:v>2010</c:v>
                </c:pt>
                <c:pt idx="262">
                  <c:v>2010</c:v>
                </c:pt>
                <c:pt idx="263">
                  <c:v>2010</c:v>
                </c:pt>
                <c:pt idx="264">
                  <c:v>2011</c:v>
                </c:pt>
                <c:pt idx="265">
                  <c:v>2011</c:v>
                </c:pt>
                <c:pt idx="266">
                  <c:v>2011</c:v>
                </c:pt>
                <c:pt idx="267">
                  <c:v>2011</c:v>
                </c:pt>
                <c:pt idx="268">
                  <c:v>2011</c:v>
                </c:pt>
                <c:pt idx="269">
                  <c:v>2011</c:v>
                </c:pt>
                <c:pt idx="270">
                  <c:v>2011</c:v>
                </c:pt>
                <c:pt idx="271">
                  <c:v>2011</c:v>
                </c:pt>
                <c:pt idx="272">
                  <c:v>2011</c:v>
                </c:pt>
                <c:pt idx="273">
                  <c:v>2011</c:v>
                </c:pt>
                <c:pt idx="274">
                  <c:v>2011</c:v>
                </c:pt>
                <c:pt idx="275">
                  <c:v>2011</c:v>
                </c:pt>
                <c:pt idx="276">
                  <c:v>2012</c:v>
                </c:pt>
                <c:pt idx="277">
                  <c:v>2012</c:v>
                </c:pt>
                <c:pt idx="278">
                  <c:v>2012</c:v>
                </c:pt>
                <c:pt idx="279">
                  <c:v>2012</c:v>
                </c:pt>
                <c:pt idx="280">
                  <c:v>2012</c:v>
                </c:pt>
                <c:pt idx="281">
                  <c:v>2012</c:v>
                </c:pt>
                <c:pt idx="282">
                  <c:v>2012</c:v>
                </c:pt>
                <c:pt idx="283">
                  <c:v>2012</c:v>
                </c:pt>
                <c:pt idx="284">
                  <c:v>2012</c:v>
                </c:pt>
                <c:pt idx="285">
                  <c:v>2012</c:v>
                </c:pt>
                <c:pt idx="286">
                  <c:v>2012</c:v>
                </c:pt>
                <c:pt idx="287">
                  <c:v>2012</c:v>
                </c:pt>
                <c:pt idx="288">
                  <c:v>2013</c:v>
                </c:pt>
                <c:pt idx="289">
                  <c:v>2013</c:v>
                </c:pt>
                <c:pt idx="290">
                  <c:v>2013</c:v>
                </c:pt>
                <c:pt idx="291">
                  <c:v>2013</c:v>
                </c:pt>
                <c:pt idx="292">
                  <c:v>2013</c:v>
                </c:pt>
                <c:pt idx="293">
                  <c:v>2013</c:v>
                </c:pt>
                <c:pt idx="294">
                  <c:v>2013</c:v>
                </c:pt>
                <c:pt idx="295">
                  <c:v>2013</c:v>
                </c:pt>
                <c:pt idx="296">
                  <c:v>2013</c:v>
                </c:pt>
                <c:pt idx="297">
                  <c:v>2013</c:v>
                </c:pt>
                <c:pt idx="298">
                  <c:v>2013</c:v>
                </c:pt>
                <c:pt idx="299">
                  <c:v>2013</c:v>
                </c:pt>
                <c:pt idx="300">
                  <c:v>2014</c:v>
                </c:pt>
                <c:pt idx="301">
                  <c:v>2014</c:v>
                </c:pt>
                <c:pt idx="302">
                  <c:v>2014</c:v>
                </c:pt>
                <c:pt idx="303">
                  <c:v>2014</c:v>
                </c:pt>
                <c:pt idx="304">
                  <c:v>2014</c:v>
                </c:pt>
                <c:pt idx="305">
                  <c:v>2014</c:v>
                </c:pt>
                <c:pt idx="306">
                  <c:v>2014</c:v>
                </c:pt>
                <c:pt idx="307">
                  <c:v>2014</c:v>
                </c:pt>
                <c:pt idx="308">
                  <c:v>2014</c:v>
                </c:pt>
                <c:pt idx="309">
                  <c:v>2014</c:v>
                </c:pt>
                <c:pt idx="310">
                  <c:v>2014</c:v>
                </c:pt>
                <c:pt idx="311">
                  <c:v>2014</c:v>
                </c:pt>
                <c:pt idx="312">
                  <c:v>2015</c:v>
                </c:pt>
                <c:pt idx="313">
                  <c:v>2015</c:v>
                </c:pt>
                <c:pt idx="314">
                  <c:v>2015</c:v>
                </c:pt>
                <c:pt idx="315">
                  <c:v>2015</c:v>
                </c:pt>
                <c:pt idx="316">
                  <c:v>2015</c:v>
                </c:pt>
                <c:pt idx="317">
                  <c:v>2015</c:v>
                </c:pt>
                <c:pt idx="318">
                  <c:v>2015</c:v>
                </c:pt>
                <c:pt idx="319">
                  <c:v>2015</c:v>
                </c:pt>
                <c:pt idx="320">
                  <c:v>2015</c:v>
                </c:pt>
                <c:pt idx="321">
                  <c:v>2015</c:v>
                </c:pt>
                <c:pt idx="322">
                  <c:v>2015</c:v>
                </c:pt>
                <c:pt idx="323">
                  <c:v>2015</c:v>
                </c:pt>
                <c:pt idx="324">
                  <c:v>2016</c:v>
                </c:pt>
                <c:pt idx="325">
                  <c:v>2016</c:v>
                </c:pt>
                <c:pt idx="326">
                  <c:v>2016</c:v>
                </c:pt>
                <c:pt idx="327">
                  <c:v>2016</c:v>
                </c:pt>
                <c:pt idx="328">
                  <c:v>2016</c:v>
                </c:pt>
                <c:pt idx="329">
                  <c:v>2016</c:v>
                </c:pt>
                <c:pt idx="330">
                  <c:v>2016</c:v>
                </c:pt>
                <c:pt idx="331">
                  <c:v>2016</c:v>
                </c:pt>
                <c:pt idx="332">
                  <c:v>2016</c:v>
                </c:pt>
                <c:pt idx="333">
                  <c:v>2016</c:v>
                </c:pt>
                <c:pt idx="334">
                  <c:v>2016</c:v>
                </c:pt>
                <c:pt idx="335">
                  <c:v>2016</c:v>
                </c:pt>
                <c:pt idx="336">
                  <c:v>2017</c:v>
                </c:pt>
                <c:pt idx="337">
                  <c:v>2017</c:v>
                </c:pt>
                <c:pt idx="338">
                  <c:v>2017</c:v>
                </c:pt>
                <c:pt idx="339">
                  <c:v>2017</c:v>
                </c:pt>
                <c:pt idx="340">
                  <c:v>2017</c:v>
                </c:pt>
                <c:pt idx="341">
                  <c:v>2017</c:v>
                </c:pt>
                <c:pt idx="342">
                  <c:v>2017</c:v>
                </c:pt>
                <c:pt idx="343">
                  <c:v>2017</c:v>
                </c:pt>
                <c:pt idx="344">
                  <c:v>2017</c:v>
                </c:pt>
                <c:pt idx="345">
                  <c:v>2017</c:v>
                </c:pt>
                <c:pt idx="346">
                  <c:v>2017</c:v>
                </c:pt>
                <c:pt idx="347">
                  <c:v>2017</c:v>
                </c:pt>
                <c:pt idx="348">
                  <c:v>2018</c:v>
                </c:pt>
                <c:pt idx="349">
                  <c:v>2018</c:v>
                </c:pt>
                <c:pt idx="350">
                  <c:v>2018</c:v>
                </c:pt>
                <c:pt idx="351">
                  <c:v>2018</c:v>
                </c:pt>
                <c:pt idx="352">
                  <c:v>2018</c:v>
                </c:pt>
                <c:pt idx="353">
                  <c:v>2018</c:v>
                </c:pt>
                <c:pt idx="354">
                  <c:v>2018</c:v>
                </c:pt>
                <c:pt idx="355">
                  <c:v>2018</c:v>
                </c:pt>
                <c:pt idx="356">
                  <c:v>2018</c:v>
                </c:pt>
                <c:pt idx="357">
                  <c:v>2018</c:v>
                </c:pt>
                <c:pt idx="358">
                  <c:v>2018</c:v>
                </c:pt>
                <c:pt idx="359">
                  <c:v>2018</c:v>
                </c:pt>
                <c:pt idx="360">
                  <c:v>2019</c:v>
                </c:pt>
                <c:pt idx="361">
                  <c:v>2019</c:v>
                </c:pt>
                <c:pt idx="362">
                  <c:v>2019</c:v>
                </c:pt>
                <c:pt idx="363">
                  <c:v>2019</c:v>
                </c:pt>
                <c:pt idx="364">
                  <c:v>2019</c:v>
                </c:pt>
                <c:pt idx="365">
                  <c:v>2019</c:v>
                </c:pt>
                <c:pt idx="366">
                  <c:v>2019</c:v>
                </c:pt>
                <c:pt idx="367">
                  <c:v>2019</c:v>
                </c:pt>
                <c:pt idx="368">
                  <c:v>2019</c:v>
                </c:pt>
                <c:pt idx="369">
                  <c:v>2019</c:v>
                </c:pt>
                <c:pt idx="370">
                  <c:v>2019</c:v>
                </c:pt>
                <c:pt idx="371">
                  <c:v>2019</c:v>
                </c:pt>
                <c:pt idx="372">
                  <c:v>2020</c:v>
                </c:pt>
                <c:pt idx="373">
                  <c:v>2020</c:v>
                </c:pt>
                <c:pt idx="374">
                  <c:v>2020</c:v>
                </c:pt>
                <c:pt idx="375">
                  <c:v>2020</c:v>
                </c:pt>
                <c:pt idx="376">
                  <c:v>2020</c:v>
                </c:pt>
                <c:pt idx="377">
                  <c:v>2020</c:v>
                </c:pt>
                <c:pt idx="378">
                  <c:v>2020</c:v>
                </c:pt>
                <c:pt idx="379">
                  <c:v>2020</c:v>
                </c:pt>
                <c:pt idx="380">
                  <c:v>2020</c:v>
                </c:pt>
                <c:pt idx="381">
                  <c:v>2020</c:v>
                </c:pt>
                <c:pt idx="382">
                  <c:v>2020</c:v>
                </c:pt>
                <c:pt idx="383">
                  <c:v>2020</c:v>
                </c:pt>
                <c:pt idx="384">
                  <c:v>2021</c:v>
                </c:pt>
                <c:pt idx="385">
                  <c:v>2021</c:v>
                </c:pt>
                <c:pt idx="386">
                  <c:v>2021</c:v>
                </c:pt>
                <c:pt idx="387">
                  <c:v>2021</c:v>
                </c:pt>
                <c:pt idx="388">
                  <c:v>2021</c:v>
                </c:pt>
                <c:pt idx="389">
                  <c:v>2021</c:v>
                </c:pt>
                <c:pt idx="390">
                  <c:v>2021</c:v>
                </c:pt>
                <c:pt idx="391">
                  <c:v>2021</c:v>
                </c:pt>
                <c:pt idx="392">
                  <c:v>2021</c:v>
                </c:pt>
                <c:pt idx="393">
                  <c:v>2021</c:v>
                </c:pt>
                <c:pt idx="394">
                  <c:v>2021</c:v>
                </c:pt>
                <c:pt idx="395">
                  <c:v>2021</c:v>
                </c:pt>
                <c:pt idx="396">
                  <c:v>2022</c:v>
                </c:pt>
                <c:pt idx="397">
                  <c:v>2022</c:v>
                </c:pt>
                <c:pt idx="398">
                  <c:v>2022</c:v>
                </c:pt>
                <c:pt idx="399">
                  <c:v>2022</c:v>
                </c:pt>
                <c:pt idx="400">
                  <c:v>2022</c:v>
                </c:pt>
                <c:pt idx="401">
                  <c:v>2022</c:v>
                </c:pt>
                <c:pt idx="402">
                  <c:v>2022</c:v>
                </c:pt>
                <c:pt idx="403">
                  <c:v>2022</c:v>
                </c:pt>
                <c:pt idx="404">
                  <c:v>2022</c:v>
                </c:pt>
                <c:pt idx="405">
                  <c:v>2022</c:v>
                </c:pt>
                <c:pt idx="406">
                  <c:v>2022</c:v>
                </c:pt>
                <c:pt idx="407">
                  <c:v>2022</c:v>
                </c:pt>
                <c:pt idx="408">
                  <c:v>2023</c:v>
                </c:pt>
                <c:pt idx="409">
                  <c:v>2023</c:v>
                </c:pt>
                <c:pt idx="410">
                  <c:v>2023</c:v>
                </c:pt>
              </c:strCache>
            </c:strRef>
          </c:cat>
          <c:val>
            <c:numRef>
              <c:f>base_100!$T$2:$T$412</c:f>
              <c:numCache>
                <c:formatCode>General</c:formatCode>
                <c:ptCount val="411"/>
                <c:pt idx="0">
                  <c:v>96.44834310052731</c:v>
                </c:pt>
                <c:pt idx="1">
                  <c:v>98.337346049474789</c:v>
                </c:pt>
                <c:pt idx="2">
                  <c:v>96.097255578545472</c:v>
                </c:pt>
                <c:pt idx="3">
                  <c:v>98.320968572223578</c:v>
                </c:pt>
                <c:pt idx="4">
                  <c:v>99.366041541411519</c:v>
                </c:pt>
                <c:pt idx="5">
                  <c:v>98.205334163156238</c:v>
                </c:pt>
                <c:pt idx="6">
                  <c:v>99.245234112612252</c:v>
                </c:pt>
                <c:pt idx="7">
                  <c:v>101.71267324238818</c:v>
                </c:pt>
                <c:pt idx="8">
                  <c:v>100.20088876583763</c:v>
                </c:pt>
                <c:pt idx="9">
                  <c:v>101.09174776500281</c:v>
                </c:pt>
                <c:pt idx="10">
                  <c:v>101.40559372916266</c:v>
                </c:pt>
                <c:pt idx="11">
                  <c:v>103.20509321945794</c:v>
                </c:pt>
                <c:pt idx="12">
                  <c:v>100.60296448083272</c:v>
                </c:pt>
                <c:pt idx="13">
                  <c:v>99.186610626922686</c:v>
                </c:pt>
                <c:pt idx="14">
                  <c:v>94.572259639775396</c:v>
                </c:pt>
                <c:pt idx="15">
                  <c:v>90.875162737700137</c:v>
                </c:pt>
                <c:pt idx="16">
                  <c:v>93.634077178816156</c:v>
                </c:pt>
                <c:pt idx="17">
                  <c:v>95.459697195839979</c:v>
                </c:pt>
                <c:pt idx="18">
                  <c:v>95.804857553833486</c:v>
                </c:pt>
                <c:pt idx="19">
                  <c:v>88.739510925741726</c:v>
                </c:pt>
                <c:pt idx="20">
                  <c:v>84.449532651284002</c:v>
                </c:pt>
                <c:pt idx="21">
                  <c:v>82.269085662056128</c:v>
                </c:pt>
                <c:pt idx="22">
                  <c:v>83.380506021760439</c:v>
                </c:pt>
                <c:pt idx="23">
                  <c:v>83.821766003961216</c:v>
                </c:pt>
                <c:pt idx="24">
                  <c:v>81.544932691397463</c:v>
                </c:pt>
                <c:pt idx="25">
                  <c:v>87.249852097628619</c:v>
                </c:pt>
                <c:pt idx="26">
                  <c:v>90.107926187920839</c:v>
                </c:pt>
                <c:pt idx="27">
                  <c:v>91.486124478059821</c:v>
                </c:pt>
                <c:pt idx="28">
                  <c:v>89.268415083636853</c:v>
                </c:pt>
                <c:pt idx="29">
                  <c:v>89.627756497692644</c:v>
                </c:pt>
                <c:pt idx="30">
                  <c:v>88.687726893725824</c:v>
                </c:pt>
                <c:pt idx="31">
                  <c:v>87.389918035845923</c:v>
                </c:pt>
                <c:pt idx="32">
                  <c:v>88.833836409680771</c:v>
                </c:pt>
                <c:pt idx="33">
                  <c:v>90.020674738351204</c:v>
                </c:pt>
                <c:pt idx="34">
                  <c:v>88.797423715118271</c:v>
                </c:pt>
                <c:pt idx="35">
                  <c:v>87.11865693461921</c:v>
                </c:pt>
                <c:pt idx="36">
                  <c:v>92.359427858532953</c:v>
                </c:pt>
                <c:pt idx="37">
                  <c:v>91.971109202415747</c:v>
                </c:pt>
                <c:pt idx="38">
                  <c:v>90.886467947320185</c:v>
                </c:pt>
                <c:pt idx="39">
                  <c:v>88.880906159669721</c:v>
                </c:pt>
                <c:pt idx="40">
                  <c:v>90.534296134010035</c:v>
                </c:pt>
                <c:pt idx="41">
                  <c:v>87.63003674488202</c:v>
                </c:pt>
                <c:pt idx="42">
                  <c:v>87.406437959944185</c:v>
                </c:pt>
                <c:pt idx="43">
                  <c:v>84.464862293991146</c:v>
                </c:pt>
                <c:pt idx="44">
                  <c:v>88.218989250553577</c:v>
                </c:pt>
                <c:pt idx="45">
                  <c:v>86.840705817724981</c:v>
                </c:pt>
                <c:pt idx="46">
                  <c:v>88.48298518465846</c:v>
                </c:pt>
                <c:pt idx="47">
                  <c:v>90.231051637382919</c:v>
                </c:pt>
                <c:pt idx="48">
                  <c:v>88.869201269699204</c:v>
                </c:pt>
                <c:pt idx="49">
                  <c:v>90.186449346062957</c:v>
                </c:pt>
                <c:pt idx="50">
                  <c:v>92.530149612703681</c:v>
                </c:pt>
                <c:pt idx="51">
                  <c:v>97.725753517529711</c:v>
                </c:pt>
                <c:pt idx="52">
                  <c:v>98.337756101274366</c:v>
                </c:pt>
                <c:pt idx="53">
                  <c:v>97.590839751671226</c:v>
                </c:pt>
                <c:pt idx="54">
                  <c:v>98.268541571738623</c:v>
                </c:pt>
                <c:pt idx="55">
                  <c:v>100.62342716478923</c:v>
                </c:pt>
                <c:pt idx="56">
                  <c:v>99.956241669564989</c:v>
                </c:pt>
                <c:pt idx="57">
                  <c:v>101.05207867475701</c:v>
                </c:pt>
                <c:pt idx="58">
                  <c:v>100.92466465671608</c:v>
                </c:pt>
                <c:pt idx="59">
                  <c:v>101.04840351985126</c:v>
                </c:pt>
                <c:pt idx="60">
                  <c:v>104.97776838869991</c:v>
                </c:pt>
                <c:pt idx="61">
                  <c:v>105.13205707772579</c:v>
                </c:pt>
                <c:pt idx="62">
                  <c:v>104.97551637961733</c:v>
                </c:pt>
                <c:pt idx="63">
                  <c:v>103.36888685556711</c:v>
                </c:pt>
                <c:pt idx="64">
                  <c:v>103.72966183913262</c:v>
                </c:pt>
                <c:pt idx="65">
                  <c:v>103.35544952007463</c:v>
                </c:pt>
                <c:pt idx="66">
                  <c:v>101.79524858297883</c:v>
                </c:pt>
                <c:pt idx="67">
                  <c:v>104.21274211632358</c:v>
                </c:pt>
                <c:pt idx="68">
                  <c:v>104.05694513878495</c:v>
                </c:pt>
                <c:pt idx="69">
                  <c:v>103.60066481357586</c:v>
                </c:pt>
                <c:pt idx="70">
                  <c:v>102.05682222262186</c:v>
                </c:pt>
                <c:pt idx="71">
                  <c:v>99.334416042444545</c:v>
                </c:pt>
                <c:pt idx="72">
                  <c:v>94.869762867204585</c:v>
                </c:pt>
                <c:pt idx="73">
                  <c:v>93.70013259530856</c:v>
                </c:pt>
                <c:pt idx="74">
                  <c:v>92.338217932308325</c:v>
                </c:pt>
                <c:pt idx="75">
                  <c:v>92.117964155204263</c:v>
                </c:pt>
                <c:pt idx="76">
                  <c:v>92.67777955712171</c:v>
                </c:pt>
                <c:pt idx="77">
                  <c:v>91.585713273211638</c:v>
                </c:pt>
                <c:pt idx="78">
                  <c:v>94.418420981031659</c:v>
                </c:pt>
                <c:pt idx="79">
                  <c:v>95.578299496027512</c:v>
                </c:pt>
                <c:pt idx="80">
                  <c:v>96.727736405183293</c:v>
                </c:pt>
                <c:pt idx="81">
                  <c:v>96.040432266221842</c:v>
                </c:pt>
                <c:pt idx="82">
                  <c:v>95.625982659689512</c:v>
                </c:pt>
                <c:pt idx="83">
                  <c:v>97.448606947060952</c:v>
                </c:pt>
                <c:pt idx="84">
                  <c:v>97.019286435526453</c:v>
                </c:pt>
                <c:pt idx="85">
                  <c:v>99.172869177455951</c:v>
                </c:pt>
                <c:pt idx="86">
                  <c:v>98.306653687566282</c:v>
                </c:pt>
                <c:pt idx="87">
                  <c:v>100.659447133227</c:v>
                </c:pt>
                <c:pt idx="88">
                  <c:v>101.66803268884939</c:v>
                </c:pt>
                <c:pt idx="89">
                  <c:v>101.49361493239981</c:v>
                </c:pt>
                <c:pt idx="90">
                  <c:v>98.842835152533553</c:v>
                </c:pt>
                <c:pt idx="91">
                  <c:v>99.760494103680585</c:v>
                </c:pt>
                <c:pt idx="92">
                  <c:v>101.03073844163565</c:v>
                </c:pt>
                <c:pt idx="93">
                  <c:v>102.46054005472469</c:v>
                </c:pt>
                <c:pt idx="94">
                  <c:v>103.59293919248535</c:v>
                </c:pt>
                <c:pt idx="95">
                  <c:v>103.08230481905611</c:v>
                </c:pt>
                <c:pt idx="96">
                  <c:v>105.03158027278924</c:v>
                </c:pt>
                <c:pt idx="97">
                  <c:v>107.82029039553953</c:v>
                </c:pt>
                <c:pt idx="98">
                  <c:v>105.74719265224532</c:v>
                </c:pt>
                <c:pt idx="99">
                  <c:v>104.64294189328662</c:v>
                </c:pt>
                <c:pt idx="100">
                  <c:v>110.22562030120882</c:v>
                </c:pt>
                <c:pt idx="101">
                  <c:v>113.79632146499129</c:v>
                </c:pt>
                <c:pt idx="102">
                  <c:v>116.64631194858879</c:v>
                </c:pt>
                <c:pt idx="103">
                  <c:v>116.03357606796088</c:v>
                </c:pt>
                <c:pt idx="104">
                  <c:v>113.74281712740373</c:v>
                </c:pt>
                <c:pt idx="105">
                  <c:v>113.90762214127271</c:v>
                </c:pt>
                <c:pt idx="106">
                  <c:v>110.9146985804385</c:v>
                </c:pt>
                <c:pt idx="107">
                  <c:v>110.87002157011545</c:v>
                </c:pt>
                <c:pt idx="108">
                  <c:v>113.69647539940267</c:v>
                </c:pt>
                <c:pt idx="109">
                  <c:v>119.98439929994396</c:v>
                </c:pt>
                <c:pt idx="110">
                  <c:v>124.45037833836716</c:v>
                </c:pt>
                <c:pt idx="111">
                  <c:v>126.81194523966246</c:v>
                </c:pt>
                <c:pt idx="112">
                  <c:v>125.76162453173949</c:v>
                </c:pt>
                <c:pt idx="113">
                  <c:v>124.02023938725976</c:v>
                </c:pt>
                <c:pt idx="114">
                  <c:v>130.96267601547575</c:v>
                </c:pt>
                <c:pt idx="115">
                  <c:v>123.78704870711442</c:v>
                </c:pt>
                <c:pt idx="116">
                  <c:v>115.16667416165878</c:v>
                </c:pt>
                <c:pt idx="117">
                  <c:v>113.95372572994636</c:v>
                </c:pt>
                <c:pt idx="118">
                  <c:v>123.51711518533466</c:v>
                </c:pt>
                <c:pt idx="119">
                  <c:v>123.87119843696887</c:v>
                </c:pt>
                <c:pt idx="120">
                  <c:v>127.36446591966211</c:v>
                </c:pt>
                <c:pt idx="121">
                  <c:v>126.81968128443954</c:v>
                </c:pt>
                <c:pt idx="122">
                  <c:v>131.97221031756777</c:v>
                </c:pt>
                <c:pt idx="123">
                  <c:v>134.2340024397501</c:v>
                </c:pt>
                <c:pt idx="124">
                  <c:v>134.42037009055252</c:v>
                </c:pt>
                <c:pt idx="125">
                  <c:v>135.0331268185536</c:v>
                </c:pt>
                <c:pt idx="126">
                  <c:v>139.29504185689896</c:v>
                </c:pt>
                <c:pt idx="127">
                  <c:v>135.53056886087268</c:v>
                </c:pt>
                <c:pt idx="128">
                  <c:v>135.45901717956465</c:v>
                </c:pt>
                <c:pt idx="129">
                  <c:v>132.34385262042147</c:v>
                </c:pt>
                <c:pt idx="130">
                  <c:v>140.3306080735691</c:v>
                </c:pt>
                <c:pt idx="131">
                  <c:v>141.69920404481402</c:v>
                </c:pt>
                <c:pt idx="132">
                  <c:v>144.37108248594677</c:v>
                </c:pt>
                <c:pt idx="133">
                  <c:v>143.29170981695935</c:v>
                </c:pt>
                <c:pt idx="134">
                  <c:v>143.52275447808483</c:v>
                </c:pt>
                <c:pt idx="135">
                  <c:v>140.57882252925017</c:v>
                </c:pt>
                <c:pt idx="136">
                  <c:v>140.64594491139601</c:v>
                </c:pt>
                <c:pt idx="137">
                  <c:v>143.27219759573612</c:v>
                </c:pt>
                <c:pt idx="138">
                  <c:v>142.95001259681268</c:v>
                </c:pt>
                <c:pt idx="139">
                  <c:v>141.94903277907065</c:v>
                </c:pt>
                <c:pt idx="140">
                  <c:v>140.40818591776906</c:v>
                </c:pt>
                <c:pt idx="141">
                  <c:v>133.2682275834004</c:v>
                </c:pt>
                <c:pt idx="142">
                  <c:v>133.47919704873206</c:v>
                </c:pt>
                <c:pt idx="143">
                  <c:v>130.42713914607052</c:v>
                </c:pt>
                <c:pt idx="144">
                  <c:v>127.27225514674984</c:v>
                </c:pt>
                <c:pt idx="145">
                  <c:v>125.9930670677809</c:v>
                </c:pt>
                <c:pt idx="146">
                  <c:v>118.41259247178129</c:v>
                </c:pt>
                <c:pt idx="147">
                  <c:v>121.69783933832446</c:v>
                </c:pt>
                <c:pt idx="148">
                  <c:v>125.00611715183129</c:v>
                </c:pt>
                <c:pt idx="149">
                  <c:v>121.87516768173685</c:v>
                </c:pt>
                <c:pt idx="150">
                  <c:v>119.51360078044149</c:v>
                </c:pt>
                <c:pt idx="151">
                  <c:v>117.08849108552984</c:v>
                </c:pt>
                <c:pt idx="152">
                  <c:v>104.49490524042568</c:v>
                </c:pt>
                <c:pt idx="153">
                  <c:v>111.46397153524431</c:v>
                </c:pt>
                <c:pt idx="154">
                  <c:v>115.55941340951527</c:v>
                </c:pt>
                <c:pt idx="155">
                  <c:v>116.82079914914608</c:v>
                </c:pt>
                <c:pt idx="156">
                  <c:v>118.38327465896138</c:v>
                </c:pt>
                <c:pt idx="157">
                  <c:v>117.00198507279379</c:v>
                </c:pt>
                <c:pt idx="158">
                  <c:v>120.64799821547957</c:v>
                </c:pt>
                <c:pt idx="159">
                  <c:v>121.8063701582264</c:v>
                </c:pt>
                <c:pt idx="160">
                  <c:v>119.06608691970791</c:v>
                </c:pt>
                <c:pt idx="161">
                  <c:v>112.54787250229754</c:v>
                </c:pt>
                <c:pt idx="162">
                  <c:v>103.89510969536649</c:v>
                </c:pt>
                <c:pt idx="163">
                  <c:v>105.19951471880147</c:v>
                </c:pt>
                <c:pt idx="164">
                  <c:v>100.6940316897872</c:v>
                </c:pt>
                <c:pt idx="165">
                  <c:v>99.007593159827522</c:v>
                </c:pt>
                <c:pt idx="166">
                  <c:v>99.685963981461668</c:v>
                </c:pt>
                <c:pt idx="167">
                  <c:v>99.419950618969963</c:v>
                </c:pt>
                <c:pt idx="168">
                  <c:v>95.435371567581981</c:v>
                </c:pt>
                <c:pt idx="169">
                  <c:v>91.616374237956279</c:v>
                </c:pt>
                <c:pt idx="170">
                  <c:v>91.944336962861925</c:v>
                </c:pt>
                <c:pt idx="171">
                  <c:v>90.522054228699858</c:v>
                </c:pt>
                <c:pt idx="172">
                  <c:v>92.187458392709516</c:v>
                </c:pt>
                <c:pt idx="173">
                  <c:v>96.982229019297804</c:v>
                </c:pt>
                <c:pt idx="174">
                  <c:v>98.415452075487437</c:v>
                </c:pt>
                <c:pt idx="175">
                  <c:v>98.854545191295244</c:v>
                </c:pt>
                <c:pt idx="176">
                  <c:v>101.14380626702619</c:v>
                </c:pt>
                <c:pt idx="177">
                  <c:v>101.48220017408535</c:v>
                </c:pt>
                <c:pt idx="178">
                  <c:v>99.72444625977721</c:v>
                </c:pt>
                <c:pt idx="179">
                  <c:v>101.74094836945524</c:v>
                </c:pt>
                <c:pt idx="180">
                  <c:v>103.80727095439228</c:v>
                </c:pt>
                <c:pt idx="181">
                  <c:v>104.097992121476</c:v>
                </c:pt>
                <c:pt idx="182">
                  <c:v>102.32680087167536</c:v>
                </c:pt>
                <c:pt idx="183">
                  <c:v>103.73071653873161</c:v>
                </c:pt>
                <c:pt idx="184">
                  <c:v>99.121559418689401</c:v>
                </c:pt>
                <c:pt idx="185">
                  <c:v>100.56321535975512</c:v>
                </c:pt>
                <c:pt idx="186">
                  <c:v>98.788847671236226</c:v>
                </c:pt>
                <c:pt idx="187">
                  <c:v>97.033271047007602</c:v>
                </c:pt>
                <c:pt idx="188">
                  <c:v>98.668794386693335</c:v>
                </c:pt>
                <c:pt idx="189">
                  <c:v>97.572797519808645</c:v>
                </c:pt>
                <c:pt idx="190">
                  <c:v>99.777823722995507</c:v>
                </c:pt>
                <c:pt idx="191">
                  <c:v>100.6866344995049</c:v>
                </c:pt>
                <c:pt idx="192">
                  <c:v>96.176805597754409</c:v>
                </c:pt>
                <c:pt idx="193">
                  <c:v>97.816004092345864</c:v>
                </c:pt>
                <c:pt idx="194">
                  <c:v>97.374754533831648</c:v>
                </c:pt>
                <c:pt idx="195">
                  <c:v>94.337727397864953</c:v>
                </c:pt>
                <c:pt idx="196">
                  <c:v>94.515076588650459</c:v>
                </c:pt>
                <c:pt idx="197">
                  <c:v>96.082723401933933</c:v>
                </c:pt>
                <c:pt idx="198">
                  <c:v>96.697561853638305</c:v>
                </c:pt>
                <c:pt idx="199">
                  <c:v>97.065092864451572</c:v>
                </c:pt>
                <c:pt idx="200">
                  <c:v>98.029680835004228</c:v>
                </c:pt>
                <c:pt idx="201">
                  <c:v>97.030867883655176</c:v>
                </c:pt>
                <c:pt idx="202">
                  <c:v>99.784524162349612</c:v>
                </c:pt>
                <c:pt idx="203">
                  <c:v>100.92276532140893</c:v>
                </c:pt>
                <c:pt idx="204">
                  <c:v>99.962172229147384</c:v>
                </c:pt>
                <c:pt idx="205">
                  <c:v>100.42731115268072</c:v>
                </c:pt>
                <c:pt idx="206">
                  <c:v>101.58501237759704</c:v>
                </c:pt>
                <c:pt idx="207">
                  <c:v>102.88314095886233</c:v>
                </c:pt>
                <c:pt idx="208">
                  <c:v>99.67997080589312</c:v>
                </c:pt>
                <c:pt idx="209">
                  <c:v>95.603074991530093</c:v>
                </c:pt>
                <c:pt idx="210">
                  <c:v>95.362617427999226</c:v>
                </c:pt>
                <c:pt idx="211">
                  <c:v>97.898602085744173</c:v>
                </c:pt>
                <c:pt idx="212">
                  <c:v>98.081953159521063</c:v>
                </c:pt>
                <c:pt idx="213">
                  <c:v>99.70979604232339</c:v>
                </c:pt>
                <c:pt idx="214">
                  <c:v>100.55815532124502</c:v>
                </c:pt>
                <c:pt idx="215">
                  <c:v>101.73222531598974</c:v>
                </c:pt>
                <c:pt idx="216">
                  <c:v>102.2196306185438</c:v>
                </c:pt>
                <c:pt idx="217">
                  <c:v>103.56293492631961</c:v>
                </c:pt>
                <c:pt idx="218">
                  <c:v>100.95390072244048</c:v>
                </c:pt>
                <c:pt idx="219">
                  <c:v>104.12216646935997</c:v>
                </c:pt>
                <c:pt idx="220">
                  <c:v>104.8079727434952</c:v>
                </c:pt>
                <c:pt idx="221">
                  <c:v>105.07331710442016</c:v>
                </c:pt>
                <c:pt idx="222">
                  <c:v>106.88575521402042</c:v>
                </c:pt>
                <c:pt idx="223">
                  <c:v>100.88561062254036</c:v>
                </c:pt>
                <c:pt idx="224">
                  <c:v>103.86586141582505</c:v>
                </c:pt>
                <c:pt idx="225">
                  <c:v>105.33940518591493</c:v>
                </c:pt>
                <c:pt idx="226">
                  <c:v>101.94913408526003</c:v>
                </c:pt>
                <c:pt idx="227">
                  <c:v>101.40042929074939</c:v>
                </c:pt>
                <c:pt idx="228">
                  <c:v>99.238158235874934</c:v>
                </c:pt>
                <c:pt idx="229">
                  <c:v>98.122213010632279</c:v>
                </c:pt>
                <c:pt idx="230">
                  <c:v>97.829293706095925</c:v>
                </c:pt>
                <c:pt idx="231">
                  <c:v>97.738492222792729</c:v>
                </c:pt>
                <c:pt idx="232">
                  <c:v>99.807085947921792</c:v>
                </c:pt>
                <c:pt idx="233">
                  <c:v>95.523778558022187</c:v>
                </c:pt>
                <c:pt idx="234">
                  <c:v>88.796016104839552</c:v>
                </c:pt>
                <c:pt idx="235">
                  <c:v>89.917888494070496</c:v>
                </c:pt>
                <c:pt idx="236">
                  <c:v>86.31063562140595</c:v>
                </c:pt>
                <c:pt idx="237">
                  <c:v>75.735951616804826</c:v>
                </c:pt>
                <c:pt idx="238">
                  <c:v>69.972142873128632</c:v>
                </c:pt>
                <c:pt idx="239">
                  <c:v>74.981483400951234</c:v>
                </c:pt>
                <c:pt idx="240">
                  <c:v>70.709274478508178</c:v>
                </c:pt>
                <c:pt idx="241">
                  <c:v>70.232939804878399</c:v>
                </c:pt>
                <c:pt idx="242">
                  <c:v>71.058918007293713</c:v>
                </c:pt>
                <c:pt idx="243">
                  <c:v>76.554675112718243</c:v>
                </c:pt>
                <c:pt idx="244">
                  <c:v>80.457917738574608</c:v>
                </c:pt>
                <c:pt idx="245">
                  <c:v>81.170598683694791</c:v>
                </c:pt>
                <c:pt idx="246">
                  <c:v>85.22663556627829</c:v>
                </c:pt>
                <c:pt idx="247">
                  <c:v>88.695299518178572</c:v>
                </c:pt>
                <c:pt idx="248">
                  <c:v>90.925702527524209</c:v>
                </c:pt>
                <c:pt idx="249">
                  <c:v>92.889934028949142</c:v>
                </c:pt>
                <c:pt idx="250">
                  <c:v>91.569010797679653</c:v>
                </c:pt>
                <c:pt idx="251">
                  <c:v>91.140369711398478</c:v>
                </c:pt>
                <c:pt idx="252">
                  <c:v>91.071144758176118</c:v>
                </c:pt>
                <c:pt idx="253">
                  <c:v>87.891035106966584</c:v>
                </c:pt>
                <c:pt idx="254">
                  <c:v>90.160177538960355</c:v>
                </c:pt>
                <c:pt idx="255">
                  <c:v>91.258181410545333</c:v>
                </c:pt>
                <c:pt idx="256">
                  <c:v>85.738121366603835</c:v>
                </c:pt>
                <c:pt idx="257">
                  <c:v>86.306126365278786</c:v>
                </c:pt>
                <c:pt idx="258">
                  <c:v>82.609941752888872</c:v>
                </c:pt>
                <c:pt idx="259">
                  <c:v>82.309458405218422</c:v>
                </c:pt>
                <c:pt idx="260">
                  <c:v>83.940477726738962</c:v>
                </c:pt>
                <c:pt idx="261">
                  <c:v>84.720206335001947</c:v>
                </c:pt>
                <c:pt idx="262">
                  <c:v>85.206218046528832</c:v>
                </c:pt>
                <c:pt idx="263">
                  <c:v>86.551020219130862</c:v>
                </c:pt>
                <c:pt idx="264">
                  <c:v>85.336212504460562</c:v>
                </c:pt>
                <c:pt idx="265">
                  <c:v>86.066770507921902</c:v>
                </c:pt>
                <c:pt idx="266">
                  <c:v>81.392074013249655</c:v>
                </c:pt>
                <c:pt idx="267">
                  <c:v>83.386109903731722</c:v>
                </c:pt>
                <c:pt idx="268">
                  <c:v>82.458019770431179</c:v>
                </c:pt>
                <c:pt idx="269">
                  <c:v>80.302174595732524</c:v>
                </c:pt>
                <c:pt idx="270">
                  <c:v>79.731427579210347</c:v>
                </c:pt>
                <c:pt idx="271">
                  <c:v>74.924781777272301</c:v>
                </c:pt>
                <c:pt idx="272">
                  <c:v>74.41558097335276</c:v>
                </c:pt>
                <c:pt idx="273">
                  <c:v>73.758241085141137</c:v>
                </c:pt>
                <c:pt idx="274">
                  <c:v>73.777605584621938</c:v>
                </c:pt>
                <c:pt idx="275">
                  <c:v>73.620310742257089</c:v>
                </c:pt>
                <c:pt idx="276">
                  <c:v>75.855886771334653</c:v>
                </c:pt>
                <c:pt idx="277">
                  <c:v>78.037862896448431</c:v>
                </c:pt>
                <c:pt idx="278">
                  <c:v>79.068819104890608</c:v>
                </c:pt>
                <c:pt idx="279">
                  <c:v>78.531045924984667</c:v>
                </c:pt>
                <c:pt idx="280">
                  <c:v>75.472487423144216</c:v>
                </c:pt>
                <c:pt idx="281">
                  <c:v>75.708779823004704</c:v>
                </c:pt>
                <c:pt idx="282">
                  <c:v>76.373617742770179</c:v>
                </c:pt>
                <c:pt idx="283">
                  <c:v>78.229808433057826</c:v>
                </c:pt>
                <c:pt idx="284">
                  <c:v>79.418813628121214</c:v>
                </c:pt>
                <c:pt idx="285">
                  <c:v>75.338286106795849</c:v>
                </c:pt>
                <c:pt idx="286">
                  <c:v>74.000165242438527</c:v>
                </c:pt>
                <c:pt idx="287">
                  <c:v>77.124348261598641</c:v>
                </c:pt>
                <c:pt idx="288">
                  <c:v>79.485661451088802</c:v>
                </c:pt>
                <c:pt idx="289">
                  <c:v>80.8431572386135</c:v>
                </c:pt>
                <c:pt idx="290">
                  <c:v>81.802561765747669</c:v>
                </c:pt>
                <c:pt idx="291">
                  <c:v>81.901413831488767</c:v>
                </c:pt>
                <c:pt idx="292">
                  <c:v>85.762082018098553</c:v>
                </c:pt>
                <c:pt idx="293">
                  <c:v>82.610344902700163</c:v>
                </c:pt>
                <c:pt idx="294">
                  <c:v>84.326193379328473</c:v>
                </c:pt>
                <c:pt idx="295">
                  <c:v>84.300137147916416</c:v>
                </c:pt>
                <c:pt idx="296">
                  <c:v>85.952029257430524</c:v>
                </c:pt>
                <c:pt idx="297">
                  <c:v>86.26654422315714</c:v>
                </c:pt>
                <c:pt idx="298">
                  <c:v>87.241563375863322</c:v>
                </c:pt>
                <c:pt idx="299">
                  <c:v>87.439860073645477</c:v>
                </c:pt>
                <c:pt idx="300">
                  <c:v>88.845273605527936</c:v>
                </c:pt>
                <c:pt idx="301">
                  <c:v>88.383894979589968</c:v>
                </c:pt>
                <c:pt idx="302">
                  <c:v>88.823731815967605</c:v>
                </c:pt>
                <c:pt idx="303">
                  <c:v>88.658162234155654</c:v>
                </c:pt>
                <c:pt idx="304">
                  <c:v>88.711093136552677</c:v>
                </c:pt>
                <c:pt idx="305">
                  <c:v>90.990677174386519</c:v>
                </c:pt>
                <c:pt idx="306">
                  <c:v>91.350943018077942</c:v>
                </c:pt>
                <c:pt idx="307">
                  <c:v>91.21302309888047</c:v>
                </c:pt>
                <c:pt idx="308">
                  <c:v>92.58838552105972</c:v>
                </c:pt>
                <c:pt idx="309">
                  <c:v>88.2817934723913</c:v>
                </c:pt>
                <c:pt idx="310">
                  <c:v>92.865658928964407</c:v>
                </c:pt>
                <c:pt idx="311">
                  <c:v>92.188796395843042</c:v>
                </c:pt>
                <c:pt idx="312">
                  <c:v>93.078637115260065</c:v>
                </c:pt>
                <c:pt idx="313">
                  <c:v>96.858809879548005</c:v>
                </c:pt>
                <c:pt idx="314">
                  <c:v>97.785402148022342</c:v>
                </c:pt>
                <c:pt idx="315">
                  <c:v>99.887892423139576</c:v>
                </c:pt>
                <c:pt idx="316">
                  <c:v>99.785790915940893</c:v>
                </c:pt>
                <c:pt idx="317">
                  <c:v>98.487992481747554</c:v>
                </c:pt>
                <c:pt idx="318">
                  <c:v>99.106836235429626</c:v>
                </c:pt>
                <c:pt idx="319">
                  <c:v>96.6475762787246</c:v>
                </c:pt>
                <c:pt idx="320">
                  <c:v>93.489083136078435</c:v>
                </c:pt>
                <c:pt idx="321">
                  <c:v>93.077723109311009</c:v>
                </c:pt>
                <c:pt idx="322">
                  <c:v>94.81385009136919</c:v>
                </c:pt>
                <c:pt idx="323">
                  <c:v>93.100093762130768</c:v>
                </c:pt>
                <c:pt idx="324">
                  <c:v>88.828472131092283</c:v>
                </c:pt>
                <c:pt idx="325">
                  <c:v>89.450905896990434</c:v>
                </c:pt>
                <c:pt idx="326">
                  <c:v>92.989538522682878</c:v>
                </c:pt>
                <c:pt idx="327">
                  <c:v>93.182406772664208</c:v>
                </c:pt>
                <c:pt idx="328">
                  <c:v>92.248379051688786</c:v>
                </c:pt>
                <c:pt idx="329">
                  <c:v>91.902474973125479</c:v>
                </c:pt>
                <c:pt idx="330">
                  <c:v>94.214945988622205</c:v>
                </c:pt>
                <c:pt idx="331">
                  <c:v>94.868683724667434</c:v>
                </c:pt>
                <c:pt idx="332">
                  <c:v>93.784796613828235</c:v>
                </c:pt>
                <c:pt idx="333">
                  <c:v>95.060469399584136</c:v>
                </c:pt>
                <c:pt idx="334">
                  <c:v>95.561426735116285</c:v>
                </c:pt>
                <c:pt idx="335">
                  <c:v>98.259220677077792</c:v>
                </c:pt>
                <c:pt idx="336">
                  <c:v>96.568418859536266</c:v>
                </c:pt>
                <c:pt idx="337">
                  <c:v>98.215881669888248</c:v>
                </c:pt>
                <c:pt idx="338">
                  <c:v>98.61096677693979</c:v>
                </c:pt>
                <c:pt idx="339">
                  <c:v>97.002328531925571</c:v>
                </c:pt>
                <c:pt idx="340">
                  <c:v>98.514867152732506</c:v>
                </c:pt>
                <c:pt idx="341">
                  <c:v>100.36581010428517</c:v>
                </c:pt>
                <c:pt idx="342">
                  <c:v>100.51784678422844</c:v>
                </c:pt>
                <c:pt idx="343">
                  <c:v>99.621060621074946</c:v>
                </c:pt>
                <c:pt idx="344">
                  <c:v>100.67139175268449</c:v>
                </c:pt>
                <c:pt idx="345">
                  <c:v>102.18760552839716</c:v>
                </c:pt>
                <c:pt idx="346">
                  <c:v>101.94907154314063</c:v>
                </c:pt>
                <c:pt idx="347">
                  <c:v>102.9181635318585</c:v>
                </c:pt>
                <c:pt idx="348">
                  <c:v>104.89399393319115</c:v>
                </c:pt>
                <c:pt idx="349">
                  <c:v>101.28306590562092</c:v>
                </c:pt>
                <c:pt idx="350">
                  <c:v>101.58421825485811</c:v>
                </c:pt>
                <c:pt idx="351">
                  <c:v>99.460855191747342</c:v>
                </c:pt>
                <c:pt idx="352">
                  <c:v>100.18840704186971</c:v>
                </c:pt>
                <c:pt idx="353">
                  <c:v>100.06317031390832</c:v>
                </c:pt>
                <c:pt idx="354">
                  <c:v>99.568819567617837</c:v>
                </c:pt>
                <c:pt idx="355">
                  <c:v>99.205048854399934</c:v>
                </c:pt>
                <c:pt idx="356">
                  <c:v>100.08171637381622</c:v>
                </c:pt>
                <c:pt idx="357">
                  <c:v>96.736111859797802</c:v>
                </c:pt>
                <c:pt idx="358">
                  <c:v>94.93585822524615</c:v>
                </c:pt>
                <c:pt idx="359">
                  <c:v>92.165014737150429</c:v>
                </c:pt>
                <c:pt idx="360">
                  <c:v>91.588668987448145</c:v>
                </c:pt>
                <c:pt idx="361">
                  <c:v>94.205967507087806</c:v>
                </c:pt>
                <c:pt idx="362">
                  <c:v>95.320414867504226</c:v>
                </c:pt>
                <c:pt idx="363">
                  <c:v>98.70016093589318</c:v>
                </c:pt>
                <c:pt idx="364">
                  <c:v>96.903667598936877</c:v>
                </c:pt>
                <c:pt idx="365">
                  <c:v>98.431820845315812</c:v>
                </c:pt>
                <c:pt idx="366">
                  <c:v>99.67617923723806</c:v>
                </c:pt>
                <c:pt idx="367">
                  <c:v>97.103632446924507</c:v>
                </c:pt>
                <c:pt idx="368">
                  <c:v>99.918473520089933</c:v>
                </c:pt>
                <c:pt idx="369">
                  <c:v>100.15116548404775</c:v>
                </c:pt>
                <c:pt idx="370">
                  <c:v>102.30625651449003</c:v>
                </c:pt>
                <c:pt idx="371">
                  <c:v>104.88999905490004</c:v>
                </c:pt>
                <c:pt idx="372">
                  <c:v>106.75320120050436</c:v>
                </c:pt>
                <c:pt idx="373">
                  <c:v>107.28996652434874</c:v>
                </c:pt>
                <c:pt idx="374">
                  <c:v>88.103618850873815</c:v>
                </c:pt>
                <c:pt idx="375">
                  <c:v>96.561396980533019</c:v>
                </c:pt>
                <c:pt idx="376">
                  <c:v>100.48617097226315</c:v>
                </c:pt>
                <c:pt idx="377">
                  <c:v>105.81618821049646</c:v>
                </c:pt>
                <c:pt idx="378">
                  <c:v>112.48451045468039</c:v>
                </c:pt>
                <c:pt idx="379">
                  <c:v>113.64446368867931</c:v>
                </c:pt>
                <c:pt idx="380">
                  <c:v>113.31125322503867</c:v>
                </c:pt>
                <c:pt idx="381">
                  <c:v>115.76959046837175</c:v>
                </c:pt>
                <c:pt idx="382">
                  <c:v>117.39017860773879</c:v>
                </c:pt>
                <c:pt idx="383">
                  <c:v>119.25155274144497</c:v>
                </c:pt>
                <c:pt idx="384">
                  <c:v>121.54263312165124</c:v>
                </c:pt>
                <c:pt idx="385">
                  <c:v>122.43500040932918</c:v>
                </c:pt>
                <c:pt idx="386">
                  <c:v>121.70596111806718</c:v>
                </c:pt>
                <c:pt idx="387">
                  <c:v>119.74466105097815</c:v>
                </c:pt>
                <c:pt idx="388">
                  <c:v>117.82511869982653</c:v>
                </c:pt>
                <c:pt idx="389">
                  <c:v>118.92537458049408</c:v>
                </c:pt>
                <c:pt idx="390">
                  <c:v>116.73438870278621</c:v>
                </c:pt>
                <c:pt idx="391">
                  <c:v>116.32663082818516</c:v>
                </c:pt>
                <c:pt idx="392">
                  <c:v>116.53761071720341</c:v>
                </c:pt>
                <c:pt idx="393">
                  <c:v>115.13096345598647</c:v>
                </c:pt>
                <c:pt idx="394">
                  <c:v>117.5417861047731</c:v>
                </c:pt>
                <c:pt idx="395">
                  <c:v>114.56671875490689</c:v>
                </c:pt>
                <c:pt idx="396">
                  <c:v>111.6367419888616</c:v>
                </c:pt>
                <c:pt idx="397">
                  <c:v>109.4733866426588</c:v>
                </c:pt>
                <c:pt idx="398">
                  <c:v>107.79088041193749</c:v>
                </c:pt>
                <c:pt idx="399">
                  <c:v>107.52879591615668</c:v>
                </c:pt>
                <c:pt idx="400">
                  <c:v>100.93527994352951</c:v>
                </c:pt>
                <c:pt idx="401">
                  <c:v>98.118261580284539</c:v>
                </c:pt>
                <c:pt idx="402">
                  <c:v>96.638722918362376</c:v>
                </c:pt>
                <c:pt idx="403">
                  <c:v>101.23961572264405</c:v>
                </c:pt>
                <c:pt idx="404">
                  <c:v>97.466198985603867</c:v>
                </c:pt>
                <c:pt idx="405">
                  <c:v>93.135397848530943</c:v>
                </c:pt>
                <c:pt idx="406">
                  <c:v>97.200279473224626</c:v>
                </c:pt>
                <c:pt idx="407">
                  <c:v>95.980703604897442</c:v>
                </c:pt>
                <c:pt idx="408">
                  <c:v>98.293270186770371</c:v>
                </c:pt>
                <c:pt idx="409">
                  <c:v>100.58411427001717</c:v>
                </c:pt>
                <c:pt idx="410">
                  <c:v>97.228078573845252</c:v>
                </c:pt>
              </c:numCache>
            </c:numRef>
          </c:val>
          <c:smooth val="0"/>
          <c:extLst>
            <c:ext xmlns:c16="http://schemas.microsoft.com/office/drawing/2014/chart" uri="{C3380CC4-5D6E-409C-BE32-E72D297353CC}">
              <c16:uniqueId val="{00000002-6BBE-4DF0-B9B2-BCB4792B11D3}"/>
            </c:ext>
          </c:extLst>
        </c:ser>
        <c:dLbls>
          <c:showLegendKey val="0"/>
          <c:showVal val="0"/>
          <c:showCatName val="0"/>
          <c:showSerName val="0"/>
          <c:showPercent val="0"/>
          <c:showBubbleSize val="0"/>
        </c:dLbls>
        <c:marker val="1"/>
        <c:smooth val="0"/>
        <c:axId val="1789079360"/>
        <c:axId val="1789082968"/>
      </c:lineChart>
      <c:catAx>
        <c:axId val="17890793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789082968"/>
        <c:crossesAt val="100"/>
        <c:auto val="1"/>
        <c:lblAlgn val="ctr"/>
        <c:lblOffset val="100"/>
        <c:tickLblSkip val="204"/>
        <c:tickMarkSkip val="96"/>
        <c:noMultiLvlLbl val="0"/>
      </c:catAx>
      <c:valAx>
        <c:axId val="1789082968"/>
        <c:scaling>
          <c:orientation val="minMax"/>
          <c:min val="25"/>
        </c:scaling>
        <c:delete val="0"/>
        <c:axPos val="l"/>
        <c:title>
          <c:tx>
            <c:rich>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r>
                  <a:rPr lang="en-GB" b="1"/>
                  <a:t>Equity Valuations (P/E,P/B,EV/EBITDA) </a:t>
                </a:r>
              </a:p>
              <a:p>
                <a:pPr>
                  <a:defRPr b="1"/>
                </a:pPr>
                <a:r>
                  <a:rPr lang="en-GB" b="1"/>
                  <a:t>1989-2023 av=100</a:t>
                </a:r>
              </a:p>
            </c:rich>
          </c:tx>
          <c:layout>
            <c:manualLayout>
              <c:xMode val="edge"/>
              <c:yMode val="edge"/>
              <c:x val="4.0802307119017526E-3"/>
              <c:y val="0.129920118680817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789079360"/>
        <c:crosses val="autoZero"/>
        <c:crossBetween val="between"/>
        <c:majorUnit val="25"/>
      </c:valAx>
      <c:valAx>
        <c:axId val="180293831"/>
        <c:scaling>
          <c:orientation val="minMax"/>
          <c:max val="40"/>
          <c:min val="-4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80293175"/>
        <c:crosses val="max"/>
        <c:crossBetween val="between"/>
        <c:majorUnit val="20"/>
      </c:valAx>
      <c:catAx>
        <c:axId val="180293175"/>
        <c:scaling>
          <c:orientation val="minMax"/>
        </c:scaling>
        <c:delete val="1"/>
        <c:axPos val="b"/>
        <c:majorTickMark val="out"/>
        <c:minorTickMark val="none"/>
        <c:tickLblPos val="nextTo"/>
        <c:crossAx val="180293831"/>
        <c:crosses val="autoZero"/>
        <c:auto val="1"/>
        <c:lblAlgn val="ctr"/>
        <c:lblOffset val="100"/>
        <c:noMultiLvlLbl val="0"/>
      </c:catAx>
      <c:spPr>
        <a:noFill/>
        <a:ln w="3175">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rgbClr val="00206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UK</c:v>
          </c:tx>
          <c:spPr>
            <a:ln w="28575" cap="rnd">
              <a:solidFill>
                <a:schemeClr val="tx1"/>
              </a:solidFill>
              <a:round/>
            </a:ln>
            <a:effectLst/>
          </c:spPr>
          <c:marker>
            <c:symbol val="none"/>
          </c:marker>
          <c:cat>
            <c:strRef>
              <c:f>'C2.I'!$I$27:$I$50</c:f>
              <c:strCache>
                <c:ptCount val="24"/>
                <c:pt idx="0">
                  <c:v>2016 Q1</c:v>
                </c:pt>
                <c:pt idx="1">
                  <c:v>2016 Q2</c:v>
                </c:pt>
                <c:pt idx="2">
                  <c:v>2016 Q3</c:v>
                </c:pt>
                <c:pt idx="3">
                  <c:v>2016 Q4</c:v>
                </c:pt>
                <c:pt idx="4">
                  <c:v>2017 Q1</c:v>
                </c:pt>
                <c:pt idx="5">
                  <c:v>2017 Q2</c:v>
                </c:pt>
                <c:pt idx="6">
                  <c:v>2017 Q3</c:v>
                </c:pt>
                <c:pt idx="7">
                  <c:v>2017 Q4</c:v>
                </c:pt>
                <c:pt idx="8">
                  <c:v>2018 Q1</c:v>
                </c:pt>
                <c:pt idx="9">
                  <c:v>2018 Q2</c:v>
                </c:pt>
                <c:pt idx="10">
                  <c:v>2018 Q3</c:v>
                </c:pt>
                <c:pt idx="11">
                  <c:v>2018 Q4</c:v>
                </c:pt>
                <c:pt idx="12">
                  <c:v>2019 Q1</c:v>
                </c:pt>
                <c:pt idx="13">
                  <c:v>2019 Q2</c:v>
                </c:pt>
                <c:pt idx="14">
                  <c:v>2019 Q3</c:v>
                </c:pt>
                <c:pt idx="15">
                  <c:v>2019 Q4</c:v>
                </c:pt>
                <c:pt idx="16">
                  <c:v>2020 Q1</c:v>
                </c:pt>
                <c:pt idx="17">
                  <c:v>2020 Q2</c:v>
                </c:pt>
                <c:pt idx="18">
                  <c:v>2020 Q3</c:v>
                </c:pt>
                <c:pt idx="19">
                  <c:v>2020 Q4</c:v>
                </c:pt>
                <c:pt idx="20">
                  <c:v>2021 Q1</c:v>
                </c:pt>
                <c:pt idx="21">
                  <c:v>2021 Q2</c:v>
                </c:pt>
                <c:pt idx="22">
                  <c:v>2021 Q3</c:v>
                </c:pt>
                <c:pt idx="23">
                  <c:v>2021 Q4</c:v>
                </c:pt>
              </c:strCache>
            </c:strRef>
          </c:cat>
          <c:val>
            <c:numRef>
              <c:f>'C2.I'!$J$27:$J$50</c:f>
              <c:numCache>
                <c:formatCode>0.0</c:formatCode>
                <c:ptCount val="24"/>
                <c:pt idx="0">
                  <c:v>94.395346097564698</c:v>
                </c:pt>
                <c:pt idx="1">
                  <c:v>95.837176424793867</c:v>
                </c:pt>
                <c:pt idx="2">
                  <c:v>94.915806852714397</c:v>
                </c:pt>
                <c:pt idx="3">
                  <c:v>96.356519833344265</c:v>
                </c:pt>
                <c:pt idx="4">
                  <c:v>96.672246337340738</c:v>
                </c:pt>
                <c:pt idx="5">
                  <c:v>98.207899532412071</c:v>
                </c:pt>
                <c:pt idx="6">
                  <c:v>98.121096996222619</c:v>
                </c:pt>
                <c:pt idx="7">
                  <c:v>96.422274206221772</c:v>
                </c:pt>
                <c:pt idx="8">
                  <c:v>98.642051099409528</c:v>
                </c:pt>
                <c:pt idx="9">
                  <c:v>98.047432346643888</c:v>
                </c:pt>
                <c:pt idx="10">
                  <c:v>97.866768860259839</c:v>
                </c:pt>
                <c:pt idx="11">
                  <c:v>99.74549900165286</c:v>
                </c:pt>
                <c:pt idx="12">
                  <c:v>102.92887520354515</c:v>
                </c:pt>
                <c:pt idx="13">
                  <c:v>96.646062329529229</c:v>
                </c:pt>
                <c:pt idx="14">
                  <c:v>98.917505187658051</c:v>
                </c:pt>
                <c:pt idx="15">
                  <c:v>101.50755727926762</c:v>
                </c:pt>
                <c:pt idx="16">
                  <c:v>93.836710109210983</c:v>
                </c:pt>
                <c:pt idx="17">
                  <c:v>97.024262116938573</c:v>
                </c:pt>
                <c:pt idx="18">
                  <c:v>88.602854236330586</c:v>
                </c:pt>
                <c:pt idx="19">
                  <c:v>96.469999318402827</c:v>
                </c:pt>
                <c:pt idx="20">
                  <c:v>88.762208176954346</c:v>
                </c:pt>
                <c:pt idx="21">
                  <c:v>88.739335975959023</c:v>
                </c:pt>
                <c:pt idx="22">
                  <c:v>87.392831230115149</c:v>
                </c:pt>
                <c:pt idx="23">
                  <c:v>87.870273774870071</c:v>
                </c:pt>
              </c:numCache>
            </c:numRef>
          </c:val>
          <c:smooth val="0"/>
          <c:extLst>
            <c:ext xmlns:c16="http://schemas.microsoft.com/office/drawing/2014/chart" uri="{C3380CC4-5D6E-409C-BE32-E72D297353CC}">
              <c16:uniqueId val="{00000000-2E58-4E02-A89B-25A9D3238DC9}"/>
            </c:ext>
          </c:extLst>
        </c:ser>
        <c:ser>
          <c:idx val="1"/>
          <c:order val="1"/>
          <c:tx>
            <c:v>G7, ex UK maximum</c:v>
          </c:tx>
          <c:spPr>
            <a:ln w="28575" cap="rnd">
              <a:solidFill>
                <a:schemeClr val="bg1">
                  <a:lumMod val="85000"/>
                </a:schemeClr>
              </a:solidFill>
              <a:prstDash val="sysDash"/>
              <a:round/>
            </a:ln>
            <a:effectLst/>
          </c:spPr>
          <c:marker>
            <c:symbol val="none"/>
          </c:marker>
          <c:cat>
            <c:strRef>
              <c:f>'C2.I'!$I$27:$I$50</c:f>
              <c:strCache>
                <c:ptCount val="24"/>
                <c:pt idx="0">
                  <c:v>2016 Q1</c:v>
                </c:pt>
                <c:pt idx="1">
                  <c:v>2016 Q2</c:v>
                </c:pt>
                <c:pt idx="2">
                  <c:v>2016 Q3</c:v>
                </c:pt>
                <c:pt idx="3">
                  <c:v>2016 Q4</c:v>
                </c:pt>
                <c:pt idx="4">
                  <c:v>2017 Q1</c:v>
                </c:pt>
                <c:pt idx="5">
                  <c:v>2017 Q2</c:v>
                </c:pt>
                <c:pt idx="6">
                  <c:v>2017 Q3</c:v>
                </c:pt>
                <c:pt idx="7">
                  <c:v>2017 Q4</c:v>
                </c:pt>
                <c:pt idx="8">
                  <c:v>2018 Q1</c:v>
                </c:pt>
                <c:pt idx="9">
                  <c:v>2018 Q2</c:v>
                </c:pt>
                <c:pt idx="10">
                  <c:v>2018 Q3</c:v>
                </c:pt>
                <c:pt idx="11">
                  <c:v>2018 Q4</c:v>
                </c:pt>
                <c:pt idx="12">
                  <c:v>2019 Q1</c:v>
                </c:pt>
                <c:pt idx="13">
                  <c:v>2019 Q2</c:v>
                </c:pt>
                <c:pt idx="14">
                  <c:v>2019 Q3</c:v>
                </c:pt>
                <c:pt idx="15">
                  <c:v>2019 Q4</c:v>
                </c:pt>
                <c:pt idx="16">
                  <c:v>2020 Q1</c:v>
                </c:pt>
                <c:pt idx="17">
                  <c:v>2020 Q2</c:v>
                </c:pt>
                <c:pt idx="18">
                  <c:v>2020 Q3</c:v>
                </c:pt>
                <c:pt idx="19">
                  <c:v>2020 Q4</c:v>
                </c:pt>
                <c:pt idx="20">
                  <c:v>2021 Q1</c:v>
                </c:pt>
                <c:pt idx="21">
                  <c:v>2021 Q2</c:v>
                </c:pt>
                <c:pt idx="22">
                  <c:v>2021 Q3</c:v>
                </c:pt>
                <c:pt idx="23">
                  <c:v>2021 Q4</c:v>
                </c:pt>
              </c:strCache>
            </c:strRef>
          </c:cat>
          <c:val>
            <c:numRef>
              <c:f>'C2.I'!$K$27:$K$50</c:f>
              <c:numCache>
                <c:formatCode>0.0</c:formatCode>
                <c:ptCount val="24"/>
                <c:pt idx="0">
                  <c:v>100.67035894592348</c:v>
                </c:pt>
                <c:pt idx="1">
                  <c:v>99.202293719729312</c:v>
                </c:pt>
                <c:pt idx="2">
                  <c:v>100.16507910574899</c:v>
                </c:pt>
                <c:pt idx="3">
                  <c:v>99.340529528517337</c:v>
                </c:pt>
                <c:pt idx="4">
                  <c:v>100.69991078617574</c:v>
                </c:pt>
                <c:pt idx="5">
                  <c:v>100.92094342215434</c:v>
                </c:pt>
                <c:pt idx="6">
                  <c:v>100.46777356759893</c:v>
                </c:pt>
                <c:pt idx="7">
                  <c:v>101.99718098521578</c:v>
                </c:pt>
                <c:pt idx="8">
                  <c:v>101.79063968547307</c:v>
                </c:pt>
                <c:pt idx="9">
                  <c:v>101.84336632715419</c:v>
                </c:pt>
                <c:pt idx="10">
                  <c:v>101.35034149718807</c:v>
                </c:pt>
                <c:pt idx="11">
                  <c:v>102.11259024131576</c:v>
                </c:pt>
                <c:pt idx="12">
                  <c:v>101.45609911531044</c:v>
                </c:pt>
                <c:pt idx="13">
                  <c:v>100.66829995823781</c:v>
                </c:pt>
                <c:pt idx="14">
                  <c:v>100.32827974578949</c:v>
                </c:pt>
                <c:pt idx="15">
                  <c:v>101.6823727963247</c:v>
                </c:pt>
                <c:pt idx="16">
                  <c:v>99.493489381506507</c:v>
                </c:pt>
                <c:pt idx="17">
                  <c:v>95.229952296975966</c:v>
                </c:pt>
                <c:pt idx="18">
                  <c:v>95.818663897965777</c:v>
                </c:pt>
                <c:pt idx="19">
                  <c:v>98.784726489565088</c:v>
                </c:pt>
                <c:pt idx="20">
                  <c:v>101.03863594219406</c:v>
                </c:pt>
                <c:pt idx="21">
                  <c:v>101.86720493679154</c:v>
                </c:pt>
                <c:pt idx="22">
                  <c:v>101.95422220401215</c:v>
                </c:pt>
                <c:pt idx="23">
                  <c:v>104.03649091673033</c:v>
                </c:pt>
              </c:numCache>
            </c:numRef>
          </c:val>
          <c:smooth val="0"/>
          <c:extLst>
            <c:ext xmlns:c16="http://schemas.microsoft.com/office/drawing/2014/chart" uri="{C3380CC4-5D6E-409C-BE32-E72D297353CC}">
              <c16:uniqueId val="{00000001-2E58-4E02-A89B-25A9D3238DC9}"/>
            </c:ext>
          </c:extLst>
        </c:ser>
        <c:ser>
          <c:idx val="2"/>
          <c:order val="2"/>
          <c:tx>
            <c:v>G7 ex UK, minimum</c:v>
          </c:tx>
          <c:spPr>
            <a:ln w="28575" cap="rnd">
              <a:solidFill>
                <a:schemeClr val="bg1">
                  <a:lumMod val="75000"/>
                </a:schemeClr>
              </a:solidFill>
              <a:prstDash val="sysDash"/>
              <a:round/>
            </a:ln>
            <a:effectLst/>
          </c:spPr>
          <c:marker>
            <c:symbol val="none"/>
          </c:marker>
          <c:errBars>
            <c:errDir val="y"/>
            <c:errBarType val="plus"/>
            <c:errValType val="cust"/>
            <c:noEndCap val="1"/>
            <c:plus>
              <c:numRef>
                <c:f>'C2.I'!$M$27:$M$500</c:f>
                <c:numCache>
                  <c:formatCode>General</c:formatCode>
                  <c:ptCount val="474"/>
                  <c:pt idx="0">
                    <c:v>7.6974004741698678</c:v>
                  </c:pt>
                  <c:pt idx="1">
                    <c:v>6.4691633922825389</c:v>
                  </c:pt>
                  <c:pt idx="2">
                    <c:v>6.3952064276796676</c:v>
                  </c:pt>
                  <c:pt idx="3">
                    <c:v>3.9131183870168798</c:v>
                  </c:pt>
                  <c:pt idx="4">
                    <c:v>4.7654263592709754</c:v>
                  </c:pt>
                  <c:pt idx="5">
                    <c:v>4.5586138531833313</c:v>
                  </c:pt>
                  <c:pt idx="6">
                    <c:v>4.0973660702180297</c:v>
                  </c:pt>
                  <c:pt idx="7">
                    <c:v>3.8330974650268672</c:v>
                  </c:pt>
                  <c:pt idx="8">
                    <c:v>3.3212707067248601</c:v>
                  </c:pt>
                  <c:pt idx="9">
                    <c:v>3.1433247811368403</c:v>
                  </c:pt>
                  <c:pt idx="10">
                    <c:v>2.3302047506707879</c:v>
                  </c:pt>
                  <c:pt idx="11">
                    <c:v>2.9024940659646177</c:v>
                  </c:pt>
                  <c:pt idx="12">
                    <c:v>2.5728342685547432</c:v>
                  </c:pt>
                  <c:pt idx="13">
                    <c:v>1.5594304033563731</c:v>
                  </c:pt>
                  <c:pt idx="14">
                    <c:v>0.58844369163499266</c:v>
                  </c:pt>
                  <c:pt idx="15">
                    <c:v>3.5466079240274269</c:v>
                  </c:pt>
                  <c:pt idx="16">
                    <c:v>3.8726883461469157</c:v>
                  </c:pt>
                  <c:pt idx="17">
                    <c:v>9.760024156881471</c:v>
                  </c:pt>
                  <c:pt idx="18">
                    <c:v>5.5179676495667991</c:v>
                  </c:pt>
                  <c:pt idx="19">
                    <c:v>5.3682257876847359</c:v>
                  </c:pt>
                  <c:pt idx="20">
                    <c:v>6.6865939692007856</c:v>
                  </c:pt>
                  <c:pt idx="21">
                    <c:v>7.6590223609378398</c:v>
                  </c:pt>
                  <c:pt idx="22">
                    <c:v>8.5591128118837929</c:v>
                  </c:pt>
                  <c:pt idx="23">
                    <c:v>8.9446941447097004</c:v>
                  </c:pt>
                </c:numCache>
              </c:numRef>
            </c:plus>
            <c:minus>
              <c:numLit>
                <c:formatCode>General</c:formatCode>
                <c:ptCount val="1"/>
                <c:pt idx="0">
                  <c:v>1</c:v>
                </c:pt>
              </c:numLit>
            </c:minus>
            <c:spPr>
              <a:noFill/>
              <a:ln w="63500" cap="flat" cmpd="sng" algn="ctr">
                <a:solidFill>
                  <a:schemeClr val="bg1">
                    <a:lumMod val="85000"/>
                  </a:schemeClr>
                </a:solidFill>
                <a:round/>
              </a:ln>
              <a:effectLst/>
            </c:spPr>
          </c:errBars>
          <c:cat>
            <c:strRef>
              <c:f>'C2.I'!$I$27:$I$50</c:f>
              <c:strCache>
                <c:ptCount val="24"/>
                <c:pt idx="0">
                  <c:v>2016 Q1</c:v>
                </c:pt>
                <c:pt idx="1">
                  <c:v>2016 Q2</c:v>
                </c:pt>
                <c:pt idx="2">
                  <c:v>2016 Q3</c:v>
                </c:pt>
                <c:pt idx="3">
                  <c:v>2016 Q4</c:v>
                </c:pt>
                <c:pt idx="4">
                  <c:v>2017 Q1</c:v>
                </c:pt>
                <c:pt idx="5">
                  <c:v>2017 Q2</c:v>
                </c:pt>
                <c:pt idx="6">
                  <c:v>2017 Q3</c:v>
                </c:pt>
                <c:pt idx="7">
                  <c:v>2017 Q4</c:v>
                </c:pt>
                <c:pt idx="8">
                  <c:v>2018 Q1</c:v>
                </c:pt>
                <c:pt idx="9">
                  <c:v>2018 Q2</c:v>
                </c:pt>
                <c:pt idx="10">
                  <c:v>2018 Q3</c:v>
                </c:pt>
                <c:pt idx="11">
                  <c:v>2018 Q4</c:v>
                </c:pt>
                <c:pt idx="12">
                  <c:v>2019 Q1</c:v>
                </c:pt>
                <c:pt idx="13">
                  <c:v>2019 Q2</c:v>
                </c:pt>
                <c:pt idx="14">
                  <c:v>2019 Q3</c:v>
                </c:pt>
                <c:pt idx="15">
                  <c:v>2019 Q4</c:v>
                </c:pt>
                <c:pt idx="16">
                  <c:v>2020 Q1</c:v>
                </c:pt>
                <c:pt idx="17">
                  <c:v>2020 Q2</c:v>
                </c:pt>
                <c:pt idx="18">
                  <c:v>2020 Q3</c:v>
                </c:pt>
                <c:pt idx="19">
                  <c:v>2020 Q4</c:v>
                </c:pt>
                <c:pt idx="20">
                  <c:v>2021 Q1</c:v>
                </c:pt>
                <c:pt idx="21">
                  <c:v>2021 Q2</c:v>
                </c:pt>
                <c:pt idx="22">
                  <c:v>2021 Q3</c:v>
                </c:pt>
                <c:pt idx="23">
                  <c:v>2021 Q4</c:v>
                </c:pt>
              </c:strCache>
            </c:strRef>
          </c:cat>
          <c:val>
            <c:numRef>
              <c:f>'C2.I'!$L$27:$L$50</c:f>
              <c:numCache>
                <c:formatCode>0.0</c:formatCode>
                <c:ptCount val="24"/>
                <c:pt idx="0">
                  <c:v>92.972958471753614</c:v>
                </c:pt>
                <c:pt idx="1">
                  <c:v>92.733130327446773</c:v>
                </c:pt>
                <c:pt idx="2">
                  <c:v>93.769872678069319</c:v>
                </c:pt>
                <c:pt idx="3">
                  <c:v>95.427411141500457</c:v>
                </c:pt>
                <c:pt idx="4">
                  <c:v>95.93448442690476</c:v>
                </c:pt>
                <c:pt idx="5">
                  <c:v>96.362329568971006</c:v>
                </c:pt>
                <c:pt idx="6">
                  <c:v>96.370407497380896</c:v>
                </c:pt>
                <c:pt idx="7">
                  <c:v>98.16408352018891</c:v>
                </c:pt>
                <c:pt idx="8">
                  <c:v>98.469368978748207</c:v>
                </c:pt>
                <c:pt idx="9">
                  <c:v>98.700041546017346</c:v>
                </c:pt>
                <c:pt idx="10">
                  <c:v>99.020136746517281</c:v>
                </c:pt>
                <c:pt idx="11">
                  <c:v>99.21009617535114</c:v>
                </c:pt>
                <c:pt idx="12">
                  <c:v>98.883264846755694</c:v>
                </c:pt>
                <c:pt idx="13">
                  <c:v>99.108869554881437</c:v>
                </c:pt>
                <c:pt idx="14">
                  <c:v>99.739836054154495</c:v>
                </c:pt>
                <c:pt idx="15">
                  <c:v>98.135764872297273</c:v>
                </c:pt>
                <c:pt idx="16">
                  <c:v>95.620801035359591</c:v>
                </c:pt>
                <c:pt idx="17">
                  <c:v>85.469928140094495</c:v>
                </c:pt>
                <c:pt idx="18">
                  <c:v>90.300696248398978</c:v>
                </c:pt>
                <c:pt idx="19">
                  <c:v>93.416500701880352</c:v>
                </c:pt>
                <c:pt idx="20">
                  <c:v>94.352041972993277</c:v>
                </c:pt>
                <c:pt idx="21">
                  <c:v>94.208182575853698</c:v>
                </c:pt>
                <c:pt idx="22">
                  <c:v>93.395109392128361</c:v>
                </c:pt>
                <c:pt idx="23">
                  <c:v>95.091796772020629</c:v>
                </c:pt>
              </c:numCache>
            </c:numRef>
          </c:val>
          <c:smooth val="0"/>
          <c:extLst>
            <c:ext xmlns:c16="http://schemas.microsoft.com/office/drawing/2014/chart" uri="{C3380CC4-5D6E-409C-BE32-E72D297353CC}">
              <c16:uniqueId val="{00000002-2E58-4E02-A89B-25A9D3238DC9}"/>
            </c:ext>
          </c:extLst>
        </c:ser>
        <c:dLbls>
          <c:showLegendKey val="0"/>
          <c:showVal val="0"/>
          <c:showCatName val="0"/>
          <c:showSerName val="0"/>
          <c:showPercent val="0"/>
          <c:showBubbleSize val="0"/>
        </c:dLbls>
        <c:smooth val="0"/>
        <c:axId val="1507045664"/>
        <c:axId val="1507054192"/>
      </c:lineChart>
      <c:catAx>
        <c:axId val="150704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507054192"/>
        <c:crosses val="autoZero"/>
        <c:auto val="1"/>
        <c:lblAlgn val="ctr"/>
        <c:lblOffset val="100"/>
        <c:tickLblSkip val="4"/>
        <c:noMultiLvlLbl val="0"/>
      </c:catAx>
      <c:valAx>
        <c:axId val="1507054192"/>
        <c:scaling>
          <c:orientation val="minMax"/>
          <c:max val="104"/>
          <c:min val="84"/>
        </c:scaling>
        <c:delete val="0"/>
        <c:axPos val="l"/>
        <c:title>
          <c:tx>
            <c:rich>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r>
                  <a:rPr lang="en-GB" b="1"/>
                  <a:t>Trade-to-GDP ratio: 2019=100</a:t>
                </a:r>
              </a:p>
            </c:rich>
          </c:tx>
          <c:layout>
            <c:manualLayout>
              <c:xMode val="edge"/>
              <c:yMode val="edge"/>
              <c:x val="2.9057789424141059E-3"/>
              <c:y val="0.2046515532523085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507045664"/>
        <c:crosses val="autoZero"/>
        <c:crossBetween val="between"/>
        <c:majorUnit val="4"/>
      </c:valAx>
      <c:spPr>
        <a:noFill/>
        <a:ln>
          <a:noFill/>
        </a:ln>
        <a:effectLst/>
      </c:spPr>
    </c:plotArea>
    <c:legend>
      <c:legendPos val="b"/>
      <c:layout>
        <c:manualLayout>
          <c:xMode val="edge"/>
          <c:yMode val="edge"/>
          <c:x val="0.26438049686438631"/>
          <c:y val="0.94502129633339083"/>
          <c:w val="0.47123900627122739"/>
          <c:h val="5.2421976020310485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rgbClr val="00206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26503162514525"/>
          <c:y val="5.3659271147409038E-2"/>
          <c:w val="0.7532135794501098"/>
          <c:h val="0.683070255453329"/>
        </c:manualLayout>
      </c:layout>
      <c:lineChart>
        <c:grouping val="standard"/>
        <c:varyColors val="0"/>
        <c:ser>
          <c:idx val="0"/>
          <c:order val="0"/>
          <c:tx>
            <c:v>US</c:v>
          </c:tx>
          <c:spPr>
            <a:ln w="38100" cap="rnd">
              <a:solidFill>
                <a:schemeClr val="accent1"/>
              </a:solidFill>
              <a:round/>
            </a:ln>
            <a:effectLst/>
          </c:spPr>
          <c:marker>
            <c:symbol val="none"/>
          </c:marker>
          <c:cat>
            <c:strRef>
              <c:f>Sheet1!$I$2:$I$61</c:f>
              <c:strCache>
                <c:ptCount val="60"/>
                <c:pt idx="0">
                  <c:v>2018</c:v>
                </c:pt>
                <c:pt idx="1">
                  <c:v>2018</c:v>
                </c:pt>
                <c:pt idx="2">
                  <c:v>2018</c:v>
                </c:pt>
                <c:pt idx="3">
                  <c:v>2018</c:v>
                </c:pt>
                <c:pt idx="4">
                  <c:v>2018</c:v>
                </c:pt>
                <c:pt idx="5">
                  <c:v>2018</c:v>
                </c:pt>
                <c:pt idx="6">
                  <c:v>2018</c:v>
                </c:pt>
                <c:pt idx="7">
                  <c:v>2018</c:v>
                </c:pt>
                <c:pt idx="8">
                  <c:v>2018</c:v>
                </c:pt>
                <c:pt idx="9">
                  <c:v>2018</c:v>
                </c:pt>
                <c:pt idx="10">
                  <c:v>2018</c:v>
                </c:pt>
                <c:pt idx="11">
                  <c:v>2018</c:v>
                </c:pt>
                <c:pt idx="12">
                  <c:v>2019</c:v>
                </c:pt>
                <c:pt idx="13">
                  <c:v>2019</c:v>
                </c:pt>
                <c:pt idx="14">
                  <c:v>2019</c:v>
                </c:pt>
                <c:pt idx="15">
                  <c:v>2019</c:v>
                </c:pt>
                <c:pt idx="16">
                  <c:v>2019</c:v>
                </c:pt>
                <c:pt idx="17">
                  <c:v>2019</c:v>
                </c:pt>
                <c:pt idx="18">
                  <c:v>2019</c:v>
                </c:pt>
                <c:pt idx="19">
                  <c:v>2019</c:v>
                </c:pt>
                <c:pt idx="20">
                  <c:v>2019</c:v>
                </c:pt>
                <c:pt idx="21">
                  <c:v>2019</c:v>
                </c:pt>
                <c:pt idx="22">
                  <c:v>2019</c:v>
                </c:pt>
                <c:pt idx="23">
                  <c:v>2019</c:v>
                </c:pt>
                <c:pt idx="24">
                  <c:v>2020</c:v>
                </c:pt>
                <c:pt idx="25">
                  <c:v>2020</c:v>
                </c:pt>
                <c:pt idx="26">
                  <c:v>2020</c:v>
                </c:pt>
                <c:pt idx="27">
                  <c:v>2020</c:v>
                </c:pt>
                <c:pt idx="28">
                  <c:v>2020</c:v>
                </c:pt>
                <c:pt idx="29">
                  <c:v>2020</c:v>
                </c:pt>
                <c:pt idx="30">
                  <c:v>2020</c:v>
                </c:pt>
                <c:pt idx="31">
                  <c:v>2020</c:v>
                </c:pt>
                <c:pt idx="32">
                  <c:v>2020</c:v>
                </c:pt>
                <c:pt idx="33">
                  <c:v>2020</c:v>
                </c:pt>
                <c:pt idx="34">
                  <c:v>2020</c:v>
                </c:pt>
                <c:pt idx="35">
                  <c:v>2020</c:v>
                </c:pt>
                <c:pt idx="36">
                  <c:v>2021</c:v>
                </c:pt>
                <c:pt idx="37">
                  <c:v>2021</c:v>
                </c:pt>
                <c:pt idx="38">
                  <c:v>2021</c:v>
                </c:pt>
                <c:pt idx="39">
                  <c:v>2021</c:v>
                </c:pt>
                <c:pt idx="40">
                  <c:v>2021</c:v>
                </c:pt>
                <c:pt idx="41">
                  <c:v>2021</c:v>
                </c:pt>
                <c:pt idx="42">
                  <c:v>2021</c:v>
                </c:pt>
                <c:pt idx="43">
                  <c:v>2021</c:v>
                </c:pt>
                <c:pt idx="44">
                  <c:v>2021</c:v>
                </c:pt>
                <c:pt idx="45">
                  <c:v>2021</c:v>
                </c:pt>
                <c:pt idx="46">
                  <c:v>2021</c:v>
                </c:pt>
                <c:pt idx="47">
                  <c:v>2021</c:v>
                </c:pt>
                <c:pt idx="48">
                  <c:v>2022</c:v>
                </c:pt>
                <c:pt idx="49">
                  <c:v>2022</c:v>
                </c:pt>
                <c:pt idx="50">
                  <c:v>2022</c:v>
                </c:pt>
                <c:pt idx="51">
                  <c:v>2022</c:v>
                </c:pt>
                <c:pt idx="52">
                  <c:v>2022</c:v>
                </c:pt>
                <c:pt idx="53">
                  <c:v>2022</c:v>
                </c:pt>
                <c:pt idx="54">
                  <c:v>2022</c:v>
                </c:pt>
                <c:pt idx="55">
                  <c:v>2022</c:v>
                </c:pt>
                <c:pt idx="56">
                  <c:v>2022</c:v>
                </c:pt>
                <c:pt idx="57">
                  <c:v>2022</c:v>
                </c:pt>
                <c:pt idx="58">
                  <c:v>2022</c:v>
                </c:pt>
                <c:pt idx="59">
                  <c:v>2022</c:v>
                </c:pt>
              </c:strCache>
            </c:strRef>
          </c:cat>
          <c:val>
            <c:numRef>
              <c:f>Sheet1!$F$2:$F$61</c:f>
              <c:numCache>
                <c:formatCode>General</c:formatCode>
                <c:ptCount val="60"/>
                <c:pt idx="0">
                  <c:v>100</c:v>
                </c:pt>
                <c:pt idx="1">
                  <c:v>100.279806868937</c:v>
                </c:pt>
                <c:pt idx="2">
                  <c:v>100.33689390254197</c:v>
                </c:pt>
                <c:pt idx="3">
                  <c:v>100.56403597287161</c:v>
                </c:pt>
                <c:pt idx="4">
                  <c:v>100.81851549591346</c:v>
                </c:pt>
                <c:pt idx="5">
                  <c:v>100.95480073811123</c:v>
                </c:pt>
                <c:pt idx="6">
                  <c:v>101.03721511761134</c:v>
                </c:pt>
                <c:pt idx="7">
                  <c:v>101.20847621842626</c:v>
                </c:pt>
                <c:pt idx="8">
                  <c:v>101.40546668649972</c:v>
                </c:pt>
                <c:pt idx="9">
                  <c:v>101.65592599590742</c:v>
                </c:pt>
                <c:pt idx="10">
                  <c:v>101.5735116164073</c:v>
                </c:pt>
                <c:pt idx="11">
                  <c:v>101.53089735188527</c:v>
                </c:pt>
                <c:pt idx="12">
                  <c:v>101.49833362144864</c:v>
                </c:pt>
                <c:pt idx="13">
                  <c:v>101.76567782811978</c:v>
                </c:pt>
                <c:pt idx="14">
                  <c:v>102.22317813968633</c:v>
                </c:pt>
                <c:pt idx="15">
                  <c:v>102.58097715312593</c:v>
                </c:pt>
                <c:pt idx="16">
                  <c:v>102.64610461399919</c:v>
                </c:pt>
                <c:pt idx="17">
                  <c:v>102.66057738308214</c:v>
                </c:pt>
                <c:pt idx="18">
                  <c:v>102.87726689796297</c:v>
                </c:pt>
                <c:pt idx="19">
                  <c:v>102.98943085835582</c:v>
                </c:pt>
                <c:pt idx="20">
                  <c:v>103.15707376689997</c:v>
                </c:pt>
                <c:pt idx="21">
                  <c:v>103.44210691356139</c:v>
                </c:pt>
                <c:pt idx="22">
                  <c:v>103.63628323209096</c:v>
                </c:pt>
                <c:pt idx="23">
                  <c:v>103.82724337971318</c:v>
                </c:pt>
                <c:pt idx="24">
                  <c:v>103.99569033098419</c:v>
                </c:pt>
                <c:pt idx="25">
                  <c:v>104.12634727409416</c:v>
                </c:pt>
                <c:pt idx="26">
                  <c:v>103.78784528609853</c:v>
                </c:pt>
                <c:pt idx="27">
                  <c:v>102.95525904246551</c:v>
                </c:pt>
                <c:pt idx="28">
                  <c:v>102.89495583795323</c:v>
                </c:pt>
                <c:pt idx="29">
                  <c:v>103.40672903358083</c:v>
                </c:pt>
                <c:pt idx="30">
                  <c:v>103.93980936146947</c:v>
                </c:pt>
                <c:pt idx="31">
                  <c:v>104.35670551533107</c:v>
                </c:pt>
                <c:pt idx="32">
                  <c:v>104.60193854701438</c:v>
                </c:pt>
                <c:pt idx="33">
                  <c:v>104.66706600788764</c:v>
                </c:pt>
                <c:pt idx="34">
                  <c:v>104.81541189098789</c:v>
                </c:pt>
                <c:pt idx="35">
                  <c:v>105.15431590034696</c:v>
                </c:pt>
                <c:pt idx="36">
                  <c:v>105.41000148747904</c:v>
                </c:pt>
                <c:pt idx="37">
                  <c:v>105.87071796995293</c:v>
                </c:pt>
                <c:pt idx="38">
                  <c:v>106.54691790321739</c:v>
                </c:pt>
                <c:pt idx="39">
                  <c:v>107.22995219965988</c:v>
                </c:pt>
                <c:pt idx="40">
                  <c:v>107.98253619197324</c:v>
                </c:pt>
                <c:pt idx="41">
                  <c:v>108.92969852417957</c:v>
                </c:pt>
                <c:pt idx="42">
                  <c:v>109.42378277981692</c:v>
                </c:pt>
                <c:pt idx="43">
                  <c:v>109.78881817779795</c:v>
                </c:pt>
                <c:pt idx="44">
                  <c:v>110.2398861475499</c:v>
                </c:pt>
                <c:pt idx="45">
                  <c:v>111.19508890702451</c:v>
                </c:pt>
                <c:pt idx="46">
                  <c:v>111.97259822386962</c:v>
                </c:pt>
                <c:pt idx="47">
                  <c:v>112.61663644806083</c:v>
                </c:pt>
                <c:pt idx="48">
                  <c:v>113.34308905175222</c:v>
                </c:pt>
                <c:pt idx="49">
                  <c:v>114.24723509807313</c:v>
                </c:pt>
                <c:pt idx="50">
                  <c:v>115.6647624254753</c:v>
                </c:pt>
                <c:pt idx="51">
                  <c:v>116.04869282753687</c:v>
                </c:pt>
                <c:pt idx="52">
                  <c:v>117.17877488009714</c:v>
                </c:pt>
                <c:pt idx="53">
                  <c:v>118.72816521469952</c:v>
                </c:pt>
                <c:pt idx="54">
                  <c:v>118.70524999698485</c:v>
                </c:pt>
                <c:pt idx="55">
                  <c:v>118.84555545281677</c:v>
                </c:pt>
                <c:pt idx="56">
                  <c:v>119.30426182847359</c:v>
                </c:pt>
                <c:pt idx="57">
                  <c:v>119.82729162227682</c:v>
                </c:pt>
                <c:pt idx="58">
                  <c:v>119.94267175357697</c:v>
                </c:pt>
                <c:pt idx="59">
                  <c:v>119.84739269044758</c:v>
                </c:pt>
              </c:numCache>
            </c:numRef>
          </c:val>
          <c:smooth val="0"/>
          <c:extLst>
            <c:ext xmlns:c16="http://schemas.microsoft.com/office/drawing/2014/chart" uri="{C3380CC4-5D6E-409C-BE32-E72D297353CC}">
              <c16:uniqueId val="{00000000-A9D1-4C62-8EAD-7E61D182D773}"/>
            </c:ext>
          </c:extLst>
        </c:ser>
        <c:ser>
          <c:idx val="1"/>
          <c:order val="1"/>
          <c:tx>
            <c:v>UK</c:v>
          </c:tx>
          <c:spPr>
            <a:ln w="38100" cap="rnd">
              <a:solidFill>
                <a:schemeClr val="accent2"/>
              </a:solidFill>
              <a:round/>
            </a:ln>
            <a:effectLst/>
          </c:spPr>
          <c:marker>
            <c:symbol val="none"/>
          </c:marker>
          <c:cat>
            <c:strRef>
              <c:f>Sheet1!$I$2:$I$61</c:f>
              <c:strCache>
                <c:ptCount val="60"/>
                <c:pt idx="0">
                  <c:v>2018</c:v>
                </c:pt>
                <c:pt idx="1">
                  <c:v>2018</c:v>
                </c:pt>
                <c:pt idx="2">
                  <c:v>2018</c:v>
                </c:pt>
                <c:pt idx="3">
                  <c:v>2018</c:v>
                </c:pt>
                <c:pt idx="4">
                  <c:v>2018</c:v>
                </c:pt>
                <c:pt idx="5">
                  <c:v>2018</c:v>
                </c:pt>
                <c:pt idx="6">
                  <c:v>2018</c:v>
                </c:pt>
                <c:pt idx="7">
                  <c:v>2018</c:v>
                </c:pt>
                <c:pt idx="8">
                  <c:v>2018</c:v>
                </c:pt>
                <c:pt idx="9">
                  <c:v>2018</c:v>
                </c:pt>
                <c:pt idx="10">
                  <c:v>2018</c:v>
                </c:pt>
                <c:pt idx="11">
                  <c:v>2018</c:v>
                </c:pt>
                <c:pt idx="12">
                  <c:v>2019</c:v>
                </c:pt>
                <c:pt idx="13">
                  <c:v>2019</c:v>
                </c:pt>
                <c:pt idx="14">
                  <c:v>2019</c:v>
                </c:pt>
                <c:pt idx="15">
                  <c:v>2019</c:v>
                </c:pt>
                <c:pt idx="16">
                  <c:v>2019</c:v>
                </c:pt>
                <c:pt idx="17">
                  <c:v>2019</c:v>
                </c:pt>
                <c:pt idx="18">
                  <c:v>2019</c:v>
                </c:pt>
                <c:pt idx="19">
                  <c:v>2019</c:v>
                </c:pt>
                <c:pt idx="20">
                  <c:v>2019</c:v>
                </c:pt>
                <c:pt idx="21">
                  <c:v>2019</c:v>
                </c:pt>
                <c:pt idx="22">
                  <c:v>2019</c:v>
                </c:pt>
                <c:pt idx="23">
                  <c:v>2019</c:v>
                </c:pt>
                <c:pt idx="24">
                  <c:v>2020</c:v>
                </c:pt>
                <c:pt idx="25">
                  <c:v>2020</c:v>
                </c:pt>
                <c:pt idx="26">
                  <c:v>2020</c:v>
                </c:pt>
                <c:pt idx="27">
                  <c:v>2020</c:v>
                </c:pt>
                <c:pt idx="28">
                  <c:v>2020</c:v>
                </c:pt>
                <c:pt idx="29">
                  <c:v>2020</c:v>
                </c:pt>
                <c:pt idx="30">
                  <c:v>2020</c:v>
                </c:pt>
                <c:pt idx="31">
                  <c:v>2020</c:v>
                </c:pt>
                <c:pt idx="32">
                  <c:v>2020</c:v>
                </c:pt>
                <c:pt idx="33">
                  <c:v>2020</c:v>
                </c:pt>
                <c:pt idx="34">
                  <c:v>2020</c:v>
                </c:pt>
                <c:pt idx="35">
                  <c:v>2020</c:v>
                </c:pt>
                <c:pt idx="36">
                  <c:v>2021</c:v>
                </c:pt>
                <c:pt idx="37">
                  <c:v>2021</c:v>
                </c:pt>
                <c:pt idx="38">
                  <c:v>2021</c:v>
                </c:pt>
                <c:pt idx="39">
                  <c:v>2021</c:v>
                </c:pt>
                <c:pt idx="40">
                  <c:v>2021</c:v>
                </c:pt>
                <c:pt idx="41">
                  <c:v>2021</c:v>
                </c:pt>
                <c:pt idx="42">
                  <c:v>2021</c:v>
                </c:pt>
                <c:pt idx="43">
                  <c:v>2021</c:v>
                </c:pt>
                <c:pt idx="44">
                  <c:v>2021</c:v>
                </c:pt>
                <c:pt idx="45">
                  <c:v>2021</c:v>
                </c:pt>
                <c:pt idx="46">
                  <c:v>2021</c:v>
                </c:pt>
                <c:pt idx="47">
                  <c:v>2021</c:v>
                </c:pt>
                <c:pt idx="48">
                  <c:v>2022</c:v>
                </c:pt>
                <c:pt idx="49">
                  <c:v>2022</c:v>
                </c:pt>
                <c:pt idx="50">
                  <c:v>2022</c:v>
                </c:pt>
                <c:pt idx="51">
                  <c:v>2022</c:v>
                </c:pt>
                <c:pt idx="52">
                  <c:v>2022</c:v>
                </c:pt>
                <c:pt idx="53">
                  <c:v>2022</c:v>
                </c:pt>
                <c:pt idx="54">
                  <c:v>2022</c:v>
                </c:pt>
                <c:pt idx="55">
                  <c:v>2022</c:v>
                </c:pt>
                <c:pt idx="56">
                  <c:v>2022</c:v>
                </c:pt>
                <c:pt idx="57">
                  <c:v>2022</c:v>
                </c:pt>
                <c:pt idx="58">
                  <c:v>2022</c:v>
                </c:pt>
                <c:pt idx="59">
                  <c:v>2022</c:v>
                </c:pt>
              </c:strCache>
            </c:strRef>
          </c:cat>
          <c:val>
            <c:numRef>
              <c:f>Sheet1!$G$2:$G$61</c:f>
              <c:numCache>
                <c:formatCode>General</c:formatCode>
                <c:ptCount val="60"/>
                <c:pt idx="0">
                  <c:v>100</c:v>
                </c:pt>
                <c:pt idx="1">
                  <c:v>100.44737800088134</c:v>
                </c:pt>
                <c:pt idx="2">
                  <c:v>100.58915946582876</c:v>
                </c:pt>
                <c:pt idx="3">
                  <c:v>100.97235261433526</c:v>
                </c:pt>
                <c:pt idx="4">
                  <c:v>101.36416760868316</c:v>
                </c:pt>
                <c:pt idx="5">
                  <c:v>101.36512559155445</c:v>
                </c:pt>
                <c:pt idx="6">
                  <c:v>101.32489031096125</c:v>
                </c:pt>
                <c:pt idx="7">
                  <c:v>102.06157913896499</c:v>
                </c:pt>
                <c:pt idx="8">
                  <c:v>102.16887322054681</c:v>
                </c:pt>
                <c:pt idx="9">
                  <c:v>102.25030176460446</c:v>
                </c:pt>
                <c:pt idx="10">
                  <c:v>102.47734370509455</c:v>
                </c:pt>
                <c:pt idx="11">
                  <c:v>102.63541087885348</c:v>
                </c:pt>
                <c:pt idx="12">
                  <c:v>101.84794895867262</c:v>
                </c:pt>
                <c:pt idx="13">
                  <c:v>102.32502442856321</c:v>
                </c:pt>
                <c:pt idx="14">
                  <c:v>102.50799915697509</c:v>
                </c:pt>
                <c:pt idx="15">
                  <c:v>103.11057038300156</c:v>
                </c:pt>
                <c:pt idx="16">
                  <c:v>103.41233498745042</c:v>
                </c:pt>
                <c:pt idx="17">
                  <c:v>103.39796524438145</c:v>
                </c:pt>
                <c:pt idx="18">
                  <c:v>103.41329297032169</c:v>
                </c:pt>
                <c:pt idx="19">
                  <c:v>103.82139367348114</c:v>
                </c:pt>
                <c:pt idx="20">
                  <c:v>103.92102389209282</c:v>
                </c:pt>
                <c:pt idx="21">
                  <c:v>103.74762899239363</c:v>
                </c:pt>
                <c:pt idx="22">
                  <c:v>103.98808269308147</c:v>
                </c:pt>
                <c:pt idx="23">
                  <c:v>103.97179698426993</c:v>
                </c:pt>
                <c:pt idx="24">
                  <c:v>103.64991473952445</c:v>
                </c:pt>
                <c:pt idx="25">
                  <c:v>104.0743011514954</c:v>
                </c:pt>
                <c:pt idx="26">
                  <c:v>104.06951123713908</c:v>
                </c:pt>
                <c:pt idx="27">
                  <c:v>103.9018642346675</c:v>
                </c:pt>
                <c:pt idx="28">
                  <c:v>103.90857011476635</c:v>
                </c:pt>
                <c:pt idx="29">
                  <c:v>104.02161209357577</c:v>
                </c:pt>
                <c:pt idx="30">
                  <c:v>104.4891077347537</c:v>
                </c:pt>
                <c:pt idx="31">
                  <c:v>104.04939359684249</c:v>
                </c:pt>
                <c:pt idx="32">
                  <c:v>104.47378000881345</c:v>
                </c:pt>
                <c:pt idx="33">
                  <c:v>104.47090606019964</c:v>
                </c:pt>
                <c:pt idx="34">
                  <c:v>104.31571283505451</c:v>
                </c:pt>
                <c:pt idx="35">
                  <c:v>104.58394803900907</c:v>
                </c:pt>
                <c:pt idx="36">
                  <c:v>104.3760657559443</c:v>
                </c:pt>
                <c:pt idx="37">
                  <c:v>104.50539344356524</c:v>
                </c:pt>
                <c:pt idx="38">
                  <c:v>104.81290594524171</c:v>
                </c:pt>
                <c:pt idx="39">
                  <c:v>105.48732588661316</c:v>
                </c:pt>
                <c:pt idx="40">
                  <c:v>106.10618282145117</c:v>
                </c:pt>
                <c:pt idx="41">
                  <c:v>106.63690533213266</c:v>
                </c:pt>
                <c:pt idx="42">
                  <c:v>106.62061962332115</c:v>
                </c:pt>
                <c:pt idx="43">
                  <c:v>107.37551012587893</c:v>
                </c:pt>
                <c:pt idx="44">
                  <c:v>107.69164447339683</c:v>
                </c:pt>
                <c:pt idx="45">
                  <c:v>108.865173490698</c:v>
                </c:pt>
                <c:pt idx="46">
                  <c:v>109.66700515394785</c:v>
                </c:pt>
                <c:pt idx="47">
                  <c:v>110.21688732205467</c:v>
                </c:pt>
                <c:pt idx="48">
                  <c:v>110.07031594275094</c:v>
                </c:pt>
                <c:pt idx="49">
                  <c:v>110.96028203015732</c:v>
                </c:pt>
                <c:pt idx="50">
                  <c:v>112.17404632805166</c:v>
                </c:pt>
                <c:pt idx="51">
                  <c:v>114.992431935317</c:v>
                </c:pt>
                <c:pt idx="52">
                  <c:v>115.74349050638975</c:v>
                </c:pt>
                <c:pt idx="53">
                  <c:v>116.67369187438929</c:v>
                </c:pt>
                <c:pt idx="54">
                  <c:v>117.39026306209645</c:v>
                </c:pt>
                <c:pt idx="55">
                  <c:v>117.97367463069762</c:v>
                </c:pt>
                <c:pt idx="56">
                  <c:v>118.56379207939763</c:v>
                </c:pt>
                <c:pt idx="57">
                  <c:v>120.89648037093097</c:v>
                </c:pt>
                <c:pt idx="58">
                  <c:v>121.37068189220777</c:v>
                </c:pt>
                <c:pt idx="59">
                  <c:v>121.82093384170291</c:v>
                </c:pt>
              </c:numCache>
            </c:numRef>
          </c:val>
          <c:smooth val="0"/>
          <c:extLst>
            <c:ext xmlns:c16="http://schemas.microsoft.com/office/drawing/2014/chart" uri="{C3380CC4-5D6E-409C-BE32-E72D297353CC}">
              <c16:uniqueId val="{00000001-A9D1-4C62-8EAD-7E61D182D773}"/>
            </c:ext>
          </c:extLst>
        </c:ser>
        <c:ser>
          <c:idx val="2"/>
          <c:order val="2"/>
          <c:tx>
            <c:v>Eurozone</c:v>
          </c:tx>
          <c:spPr>
            <a:ln w="38100" cap="rnd">
              <a:solidFill>
                <a:schemeClr val="accent3"/>
              </a:solidFill>
              <a:round/>
            </a:ln>
            <a:effectLst/>
          </c:spPr>
          <c:marker>
            <c:symbol val="none"/>
          </c:marker>
          <c:cat>
            <c:strRef>
              <c:f>Sheet1!$I$2:$I$61</c:f>
              <c:strCache>
                <c:ptCount val="60"/>
                <c:pt idx="0">
                  <c:v>2018</c:v>
                </c:pt>
                <c:pt idx="1">
                  <c:v>2018</c:v>
                </c:pt>
                <c:pt idx="2">
                  <c:v>2018</c:v>
                </c:pt>
                <c:pt idx="3">
                  <c:v>2018</c:v>
                </c:pt>
                <c:pt idx="4">
                  <c:v>2018</c:v>
                </c:pt>
                <c:pt idx="5">
                  <c:v>2018</c:v>
                </c:pt>
                <c:pt idx="6">
                  <c:v>2018</c:v>
                </c:pt>
                <c:pt idx="7">
                  <c:v>2018</c:v>
                </c:pt>
                <c:pt idx="8">
                  <c:v>2018</c:v>
                </c:pt>
                <c:pt idx="9">
                  <c:v>2018</c:v>
                </c:pt>
                <c:pt idx="10">
                  <c:v>2018</c:v>
                </c:pt>
                <c:pt idx="11">
                  <c:v>2018</c:v>
                </c:pt>
                <c:pt idx="12">
                  <c:v>2019</c:v>
                </c:pt>
                <c:pt idx="13">
                  <c:v>2019</c:v>
                </c:pt>
                <c:pt idx="14">
                  <c:v>2019</c:v>
                </c:pt>
                <c:pt idx="15">
                  <c:v>2019</c:v>
                </c:pt>
                <c:pt idx="16">
                  <c:v>2019</c:v>
                </c:pt>
                <c:pt idx="17">
                  <c:v>2019</c:v>
                </c:pt>
                <c:pt idx="18">
                  <c:v>2019</c:v>
                </c:pt>
                <c:pt idx="19">
                  <c:v>2019</c:v>
                </c:pt>
                <c:pt idx="20">
                  <c:v>2019</c:v>
                </c:pt>
                <c:pt idx="21">
                  <c:v>2019</c:v>
                </c:pt>
                <c:pt idx="22">
                  <c:v>2019</c:v>
                </c:pt>
                <c:pt idx="23">
                  <c:v>2019</c:v>
                </c:pt>
                <c:pt idx="24">
                  <c:v>2020</c:v>
                </c:pt>
                <c:pt idx="25">
                  <c:v>2020</c:v>
                </c:pt>
                <c:pt idx="26">
                  <c:v>2020</c:v>
                </c:pt>
                <c:pt idx="27">
                  <c:v>2020</c:v>
                </c:pt>
                <c:pt idx="28">
                  <c:v>2020</c:v>
                </c:pt>
                <c:pt idx="29">
                  <c:v>2020</c:v>
                </c:pt>
                <c:pt idx="30">
                  <c:v>2020</c:v>
                </c:pt>
                <c:pt idx="31">
                  <c:v>2020</c:v>
                </c:pt>
                <c:pt idx="32">
                  <c:v>2020</c:v>
                </c:pt>
                <c:pt idx="33">
                  <c:v>2020</c:v>
                </c:pt>
                <c:pt idx="34">
                  <c:v>2020</c:v>
                </c:pt>
                <c:pt idx="35">
                  <c:v>2020</c:v>
                </c:pt>
                <c:pt idx="36">
                  <c:v>2021</c:v>
                </c:pt>
                <c:pt idx="37">
                  <c:v>2021</c:v>
                </c:pt>
                <c:pt idx="38">
                  <c:v>2021</c:v>
                </c:pt>
                <c:pt idx="39">
                  <c:v>2021</c:v>
                </c:pt>
                <c:pt idx="40">
                  <c:v>2021</c:v>
                </c:pt>
                <c:pt idx="41">
                  <c:v>2021</c:v>
                </c:pt>
                <c:pt idx="42">
                  <c:v>2021</c:v>
                </c:pt>
                <c:pt idx="43">
                  <c:v>2021</c:v>
                </c:pt>
                <c:pt idx="44">
                  <c:v>2021</c:v>
                </c:pt>
                <c:pt idx="45">
                  <c:v>2021</c:v>
                </c:pt>
                <c:pt idx="46">
                  <c:v>2021</c:v>
                </c:pt>
                <c:pt idx="47">
                  <c:v>2021</c:v>
                </c:pt>
                <c:pt idx="48">
                  <c:v>2022</c:v>
                </c:pt>
                <c:pt idx="49">
                  <c:v>2022</c:v>
                </c:pt>
                <c:pt idx="50">
                  <c:v>2022</c:v>
                </c:pt>
                <c:pt idx="51">
                  <c:v>2022</c:v>
                </c:pt>
                <c:pt idx="52">
                  <c:v>2022</c:v>
                </c:pt>
                <c:pt idx="53">
                  <c:v>2022</c:v>
                </c:pt>
                <c:pt idx="54">
                  <c:v>2022</c:v>
                </c:pt>
                <c:pt idx="55">
                  <c:v>2022</c:v>
                </c:pt>
                <c:pt idx="56">
                  <c:v>2022</c:v>
                </c:pt>
                <c:pt idx="57">
                  <c:v>2022</c:v>
                </c:pt>
                <c:pt idx="58">
                  <c:v>2022</c:v>
                </c:pt>
                <c:pt idx="59">
                  <c:v>2022</c:v>
                </c:pt>
              </c:strCache>
            </c:strRef>
          </c:cat>
          <c:val>
            <c:numRef>
              <c:f>Sheet1!$H$2:$H$61</c:f>
              <c:numCache>
                <c:formatCode>General</c:formatCode>
                <c:ptCount val="60"/>
                <c:pt idx="0">
                  <c:v>100</c:v>
                </c:pt>
                <c:pt idx="1">
                  <c:v>100.21662071681764</c:v>
                </c:pt>
                <c:pt idx="2">
                  <c:v>101.32926348956282</c:v>
                </c:pt>
                <c:pt idx="3">
                  <c:v>101.73296573454115</c:v>
                </c:pt>
                <c:pt idx="4">
                  <c:v>102.3729814887751</c:v>
                </c:pt>
                <c:pt idx="5">
                  <c:v>102.49113824340293</c:v>
                </c:pt>
                <c:pt idx="6">
                  <c:v>102.25482473414729</c:v>
                </c:pt>
                <c:pt idx="7">
                  <c:v>102.41236707365104</c:v>
                </c:pt>
                <c:pt idx="8">
                  <c:v>102.81606931862939</c:v>
                </c:pt>
                <c:pt idx="9">
                  <c:v>103.07207562032296</c:v>
                </c:pt>
                <c:pt idx="10">
                  <c:v>102.50098463962189</c:v>
                </c:pt>
                <c:pt idx="11">
                  <c:v>102.45175265852697</c:v>
                </c:pt>
                <c:pt idx="12">
                  <c:v>101.38834186687673</c:v>
                </c:pt>
                <c:pt idx="13">
                  <c:v>101.71327294210319</c:v>
                </c:pt>
                <c:pt idx="14">
                  <c:v>102.74714454509648</c:v>
                </c:pt>
                <c:pt idx="15">
                  <c:v>103.48562426152029</c:v>
                </c:pt>
                <c:pt idx="16">
                  <c:v>103.62347380858606</c:v>
                </c:pt>
                <c:pt idx="17">
                  <c:v>103.79086254430878</c:v>
                </c:pt>
                <c:pt idx="18">
                  <c:v>103.29854273335958</c:v>
                </c:pt>
                <c:pt idx="19">
                  <c:v>103.44623867664436</c:v>
                </c:pt>
                <c:pt idx="20">
                  <c:v>103.67270578968098</c:v>
                </c:pt>
                <c:pt idx="21">
                  <c:v>103.82040173296573</c:v>
                </c:pt>
                <c:pt idx="22">
                  <c:v>103.48562426152029</c:v>
                </c:pt>
                <c:pt idx="23">
                  <c:v>103.81055533674675</c:v>
                </c:pt>
                <c:pt idx="24">
                  <c:v>102.76683733753447</c:v>
                </c:pt>
                <c:pt idx="25">
                  <c:v>102.95391886569516</c:v>
                </c:pt>
                <c:pt idx="26">
                  <c:v>103.51516345017724</c:v>
                </c:pt>
                <c:pt idx="27">
                  <c:v>103.81055533674675</c:v>
                </c:pt>
                <c:pt idx="28">
                  <c:v>103.71209137455691</c:v>
                </c:pt>
                <c:pt idx="29">
                  <c:v>104.06656163844032</c:v>
                </c:pt>
                <c:pt idx="30">
                  <c:v>103.70224497833792</c:v>
                </c:pt>
                <c:pt idx="31">
                  <c:v>103.26900354470263</c:v>
                </c:pt>
                <c:pt idx="32">
                  <c:v>103.34777471445452</c:v>
                </c:pt>
                <c:pt idx="33">
                  <c:v>103.53485624261521</c:v>
                </c:pt>
                <c:pt idx="34">
                  <c:v>103.19023237495075</c:v>
                </c:pt>
                <c:pt idx="35">
                  <c:v>103.53485624261521</c:v>
                </c:pt>
                <c:pt idx="36">
                  <c:v>103.70224497833792</c:v>
                </c:pt>
                <c:pt idx="37">
                  <c:v>103.91886569515559</c:v>
                </c:pt>
                <c:pt idx="38">
                  <c:v>104.89365892083498</c:v>
                </c:pt>
                <c:pt idx="39">
                  <c:v>105.49428909019298</c:v>
                </c:pt>
                <c:pt idx="40">
                  <c:v>105.76998818432453</c:v>
                </c:pt>
                <c:pt idx="41">
                  <c:v>106.04568727845609</c:v>
                </c:pt>
                <c:pt idx="42">
                  <c:v>105.94722331626625</c:v>
                </c:pt>
                <c:pt idx="43">
                  <c:v>106.32138637258764</c:v>
                </c:pt>
                <c:pt idx="44">
                  <c:v>106.8235525797558</c:v>
                </c:pt>
                <c:pt idx="45">
                  <c:v>107.72942103190233</c:v>
                </c:pt>
                <c:pt idx="46">
                  <c:v>108.21189444663253</c:v>
                </c:pt>
                <c:pt idx="47">
                  <c:v>108.67467506892478</c:v>
                </c:pt>
                <c:pt idx="48">
                  <c:v>108.99960614415124</c:v>
                </c:pt>
                <c:pt idx="49">
                  <c:v>110.02363135092554</c:v>
                </c:pt>
                <c:pt idx="50">
                  <c:v>112.70185112248916</c:v>
                </c:pt>
                <c:pt idx="51">
                  <c:v>113.34186687672312</c:v>
                </c:pt>
                <c:pt idx="52">
                  <c:v>114.28712091374555</c:v>
                </c:pt>
                <c:pt idx="53">
                  <c:v>115.21268215833005</c:v>
                </c:pt>
                <c:pt idx="54">
                  <c:v>115.34068530917685</c:v>
                </c:pt>
                <c:pt idx="55">
                  <c:v>116.03977944072467</c:v>
                </c:pt>
                <c:pt idx="56">
                  <c:v>117.42812130760143</c:v>
                </c:pt>
                <c:pt idx="57">
                  <c:v>119.17093343836156</c:v>
                </c:pt>
                <c:pt idx="58">
                  <c:v>119.09216226860968</c:v>
                </c:pt>
                <c:pt idx="59">
                  <c:v>118.66876723119337</c:v>
                </c:pt>
              </c:numCache>
            </c:numRef>
          </c:val>
          <c:smooth val="0"/>
          <c:extLst>
            <c:ext xmlns:c16="http://schemas.microsoft.com/office/drawing/2014/chart" uri="{C3380CC4-5D6E-409C-BE32-E72D297353CC}">
              <c16:uniqueId val="{00000002-A9D1-4C62-8EAD-7E61D182D773}"/>
            </c:ext>
          </c:extLst>
        </c:ser>
        <c:dLbls>
          <c:showLegendKey val="0"/>
          <c:showVal val="0"/>
          <c:showCatName val="0"/>
          <c:showSerName val="0"/>
          <c:showPercent val="0"/>
          <c:showBubbleSize val="0"/>
        </c:dLbls>
        <c:smooth val="0"/>
        <c:axId val="1333882232"/>
        <c:axId val="1333887808"/>
      </c:lineChart>
      <c:catAx>
        <c:axId val="1333882232"/>
        <c:scaling>
          <c:orientation val="minMax"/>
        </c:scaling>
        <c:delete val="0"/>
        <c:axPos val="b"/>
        <c:numFmt formatCode="General" sourceLinked="1"/>
        <c:majorTickMark val="none"/>
        <c:minorTickMark val="none"/>
        <c:tickLblPos val="nextTo"/>
        <c:spPr>
          <a:noFill/>
          <a:ln w="19050" cap="flat" cmpd="sng" algn="ctr">
            <a:solidFill>
              <a:srgbClr val="323232"/>
            </a:solidFill>
            <a:round/>
          </a:ln>
          <a:effectLst/>
        </c:spPr>
        <c:txPr>
          <a:bodyPr rot="-5400000" spcFirstLastPara="1" vertOverflow="ellipsis" wrap="square" anchor="ctr" anchorCtr="1"/>
          <a:lstStyle/>
          <a:p>
            <a:pPr>
              <a:defRPr sz="1200" b="0" i="0" u="none" strike="noStrike" kern="1200" baseline="0">
                <a:solidFill>
                  <a:srgbClr val="002060"/>
                </a:solidFill>
                <a:latin typeface="+mn-lt"/>
                <a:ea typeface="+mn-ea"/>
                <a:cs typeface="+mn-cs"/>
              </a:defRPr>
            </a:pPr>
            <a:endParaRPr lang="en-US"/>
          </a:p>
        </c:txPr>
        <c:crossAx val="1333887808"/>
        <c:crosses val="autoZero"/>
        <c:auto val="1"/>
        <c:lblAlgn val="ctr"/>
        <c:lblOffset val="100"/>
        <c:tickLblSkip val="12"/>
        <c:noMultiLvlLbl val="0"/>
      </c:catAx>
      <c:valAx>
        <c:axId val="1333887808"/>
        <c:scaling>
          <c:orientation val="minMax"/>
          <c:min val="100"/>
        </c:scaling>
        <c:delete val="0"/>
        <c:axPos val="l"/>
        <c:title>
          <c:tx>
            <c:rich>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r>
                  <a:rPr lang="en-GB" b="1"/>
                  <a:t>Consumer Prices (Jan 2018=100)</a:t>
                </a:r>
              </a:p>
            </c:rich>
          </c:tx>
          <c:layout>
            <c:manualLayout>
              <c:xMode val="edge"/>
              <c:yMode val="edge"/>
              <c:x val="4.9836065573770495E-2"/>
              <c:y val="0.1663068793890910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title>
        <c:numFmt formatCode="General" sourceLinked="1"/>
        <c:majorTickMark val="out"/>
        <c:minorTickMark val="none"/>
        <c:tickLblPos val="nextTo"/>
        <c:spPr>
          <a:noFill/>
          <a:ln w="19050">
            <a:solidFill>
              <a:srgbClr val="323232"/>
            </a:solid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333882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rgbClr val="00206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86149477216988"/>
          <c:y val="5.3659271147409052E-2"/>
          <c:w val="0.75692102749451395"/>
          <c:h val="0.68345638172306133"/>
        </c:manualLayout>
      </c:layout>
      <c:lineChart>
        <c:grouping val="standard"/>
        <c:varyColors val="0"/>
        <c:ser>
          <c:idx val="0"/>
          <c:order val="0"/>
          <c:tx>
            <c:v>US</c:v>
          </c:tx>
          <c:spPr>
            <a:ln w="38100" cap="rnd">
              <a:solidFill>
                <a:schemeClr val="accent1"/>
              </a:solidFill>
              <a:round/>
            </a:ln>
            <a:effectLst/>
          </c:spPr>
          <c:marker>
            <c:symbol val="none"/>
          </c:marker>
          <c:cat>
            <c:strRef>
              <c:f>Sheet1!$R$14:$R$61</c:f>
              <c:strCache>
                <c:ptCount val="48"/>
                <c:pt idx="0">
                  <c:v>2019</c:v>
                </c:pt>
                <c:pt idx="1">
                  <c:v>2019</c:v>
                </c:pt>
                <c:pt idx="2">
                  <c:v>2019</c:v>
                </c:pt>
                <c:pt idx="3">
                  <c:v>2019</c:v>
                </c:pt>
                <c:pt idx="4">
                  <c:v>2019</c:v>
                </c:pt>
                <c:pt idx="5">
                  <c:v>2019</c:v>
                </c:pt>
                <c:pt idx="6">
                  <c:v>2019</c:v>
                </c:pt>
                <c:pt idx="7">
                  <c:v>2019</c:v>
                </c:pt>
                <c:pt idx="8">
                  <c:v>2019</c:v>
                </c:pt>
                <c:pt idx="9">
                  <c:v>2019</c:v>
                </c:pt>
                <c:pt idx="10">
                  <c:v>2019</c:v>
                </c:pt>
                <c:pt idx="11">
                  <c:v>2019</c:v>
                </c:pt>
                <c:pt idx="12">
                  <c:v>2020</c:v>
                </c:pt>
                <c:pt idx="13">
                  <c:v>2020</c:v>
                </c:pt>
                <c:pt idx="14">
                  <c:v>2020</c:v>
                </c:pt>
                <c:pt idx="15">
                  <c:v>2020</c:v>
                </c:pt>
                <c:pt idx="16">
                  <c:v>2020</c:v>
                </c:pt>
                <c:pt idx="17">
                  <c:v>2020</c:v>
                </c:pt>
                <c:pt idx="18">
                  <c:v>2020</c:v>
                </c:pt>
                <c:pt idx="19">
                  <c:v>2020</c:v>
                </c:pt>
                <c:pt idx="20">
                  <c:v>2020</c:v>
                </c:pt>
                <c:pt idx="21">
                  <c:v>2020</c:v>
                </c:pt>
                <c:pt idx="22">
                  <c:v>2020</c:v>
                </c:pt>
                <c:pt idx="23">
                  <c:v>2020</c:v>
                </c:pt>
                <c:pt idx="24">
                  <c:v>2021</c:v>
                </c:pt>
                <c:pt idx="25">
                  <c:v>2021</c:v>
                </c:pt>
                <c:pt idx="26">
                  <c:v>2021</c:v>
                </c:pt>
                <c:pt idx="27">
                  <c:v>2021</c:v>
                </c:pt>
                <c:pt idx="28">
                  <c:v>2021</c:v>
                </c:pt>
                <c:pt idx="29">
                  <c:v>2021</c:v>
                </c:pt>
                <c:pt idx="30">
                  <c:v>2021</c:v>
                </c:pt>
                <c:pt idx="31">
                  <c:v>2021</c:v>
                </c:pt>
                <c:pt idx="32">
                  <c:v>2021</c:v>
                </c:pt>
                <c:pt idx="33">
                  <c:v>2021</c:v>
                </c:pt>
                <c:pt idx="34">
                  <c:v>2021</c:v>
                </c:pt>
                <c:pt idx="35">
                  <c:v>2021</c:v>
                </c:pt>
                <c:pt idx="36">
                  <c:v>2022</c:v>
                </c:pt>
                <c:pt idx="37">
                  <c:v>2022</c:v>
                </c:pt>
                <c:pt idx="38">
                  <c:v>2022</c:v>
                </c:pt>
                <c:pt idx="39">
                  <c:v>2022</c:v>
                </c:pt>
                <c:pt idx="40">
                  <c:v>2022</c:v>
                </c:pt>
                <c:pt idx="41">
                  <c:v>2022</c:v>
                </c:pt>
                <c:pt idx="42">
                  <c:v>2022</c:v>
                </c:pt>
                <c:pt idx="43">
                  <c:v>2022</c:v>
                </c:pt>
                <c:pt idx="44">
                  <c:v>2022</c:v>
                </c:pt>
                <c:pt idx="45">
                  <c:v>2022</c:v>
                </c:pt>
                <c:pt idx="46">
                  <c:v>2022</c:v>
                </c:pt>
                <c:pt idx="47">
                  <c:v>2022</c:v>
                </c:pt>
              </c:strCache>
            </c:strRef>
          </c:cat>
          <c:val>
            <c:numRef>
              <c:f>Sheet1!$O$14:$O$61</c:f>
              <c:numCache>
                <c:formatCode>General</c:formatCode>
                <c:ptCount val="48"/>
                <c:pt idx="0">
                  <c:v>2.1536455674329824E-2</c:v>
                </c:pt>
                <c:pt idx="1">
                  <c:v>2.0841885504509605E-2</c:v>
                </c:pt>
                <c:pt idx="2">
                  <c:v>2.0365535248041855E-2</c:v>
                </c:pt>
                <c:pt idx="3">
                  <c:v>2.064779690691565E-2</c:v>
                </c:pt>
                <c:pt idx="4">
                  <c:v>1.9889773137736988E-2</c:v>
                </c:pt>
                <c:pt idx="5">
                  <c:v>2.126528442317932E-2</c:v>
                </c:pt>
                <c:pt idx="6">
                  <c:v>2.2100540200956198E-2</c:v>
                </c:pt>
                <c:pt idx="7">
                  <c:v>2.3863231167542631E-2</c:v>
                </c:pt>
                <c:pt idx="8">
                  <c:v>2.3577075328233388E-2</c:v>
                </c:pt>
                <c:pt idx="9">
                  <c:v>2.3144949298047335E-2</c:v>
                </c:pt>
                <c:pt idx="10">
                  <c:v>2.316821365855537E-2</c:v>
                </c:pt>
                <c:pt idx="11">
                  <c:v>2.2587356175433948E-2</c:v>
                </c:pt>
                <c:pt idx="12">
                  <c:v>2.2612466458046709E-2</c:v>
                </c:pt>
                <c:pt idx="13">
                  <c:v>2.3568249883192838E-2</c:v>
                </c:pt>
                <c:pt idx="14">
                  <c:v>2.0913854473792792E-2</c:v>
                </c:pt>
                <c:pt idx="15">
                  <c:v>1.4321546742296132E-2</c:v>
                </c:pt>
                <c:pt idx="16">
                  <c:v>1.2220571994363771E-2</c:v>
                </c:pt>
                <c:pt idx="17">
                  <c:v>1.1874137937585738E-2</c:v>
                </c:pt>
                <c:pt idx="18">
                  <c:v>1.5696258242717143E-2</c:v>
                </c:pt>
                <c:pt idx="19">
                  <c:v>1.7363884483039271E-2</c:v>
                </c:pt>
                <c:pt idx="20">
                  <c:v>1.7132790467333514E-2</c:v>
                </c:pt>
                <c:pt idx="21">
                  <c:v>1.6105848131925171E-2</c:v>
                </c:pt>
                <c:pt idx="22">
                  <c:v>1.646498785400663E-2</c:v>
                </c:pt>
                <c:pt idx="23">
                  <c:v>1.6196425538339554E-2</c:v>
                </c:pt>
                <c:pt idx="24">
                  <c:v>1.4101291709899044E-2</c:v>
                </c:pt>
                <c:pt idx="25">
                  <c:v>1.2826077195923435E-2</c:v>
                </c:pt>
                <c:pt idx="26">
                  <c:v>1.646390734422698E-2</c:v>
                </c:pt>
                <c:pt idx="27">
                  <c:v>2.9610393514951872E-2</c:v>
                </c:pt>
                <c:pt idx="28">
                  <c:v>3.7976064620258043E-2</c:v>
                </c:pt>
                <c:pt idx="29">
                  <c:v>4.4746190415392961E-2</c:v>
                </c:pt>
                <c:pt idx="30">
                  <c:v>4.2745131731807495E-2</c:v>
                </c:pt>
                <c:pt idx="31">
                  <c:v>4.0002827843843569E-2</c:v>
                </c:pt>
                <c:pt idx="32">
                  <c:v>4.0252142692545068E-2</c:v>
                </c:pt>
                <c:pt idx="33">
                  <c:v>4.5628378779777989E-2</c:v>
                </c:pt>
                <c:pt idx="34">
                  <c:v>4.9285086075413931E-2</c:v>
                </c:pt>
                <c:pt idx="35">
                  <c:v>5.4534108889928934E-2</c:v>
                </c:pt>
                <c:pt idx="36">
                  <c:v>6.0206483661099819E-2</c:v>
                </c:pt>
                <c:pt idx="37">
                  <c:v>6.4142063421698037E-2</c:v>
                </c:pt>
                <c:pt idx="38">
                  <c:v>6.47447858586081E-2</c:v>
                </c:pt>
                <c:pt idx="39">
                  <c:v>6.160573497634747E-2</c:v>
                </c:pt>
                <c:pt idx="40">
                  <c:v>6.0215373351262924E-2</c:v>
                </c:pt>
                <c:pt idx="41">
                  <c:v>5.91694282900459E-2</c:v>
                </c:pt>
                <c:pt idx="42">
                  <c:v>5.91088534315376E-2</c:v>
                </c:pt>
                <c:pt idx="43">
                  <c:v>6.3222030217489955E-2</c:v>
                </c:pt>
                <c:pt idx="44">
                  <c:v>6.6306041074159161E-2</c:v>
                </c:pt>
                <c:pt idx="45">
                  <c:v>6.2844217501074162E-2</c:v>
                </c:pt>
                <c:pt idx="46">
                  <c:v>5.9578290669628053E-2</c:v>
                </c:pt>
                <c:pt idx="47">
                  <c:v>5.7078349324428901E-2</c:v>
                </c:pt>
              </c:numCache>
            </c:numRef>
          </c:val>
          <c:smooth val="0"/>
          <c:extLst>
            <c:ext xmlns:c16="http://schemas.microsoft.com/office/drawing/2014/chart" uri="{C3380CC4-5D6E-409C-BE32-E72D297353CC}">
              <c16:uniqueId val="{00000000-83A6-459F-AD50-9CDB5250C9E3}"/>
            </c:ext>
          </c:extLst>
        </c:ser>
        <c:ser>
          <c:idx val="1"/>
          <c:order val="1"/>
          <c:tx>
            <c:v>UK</c:v>
          </c:tx>
          <c:spPr>
            <a:ln w="38100" cap="rnd">
              <a:solidFill>
                <a:schemeClr val="accent2"/>
              </a:solidFill>
              <a:round/>
            </a:ln>
            <a:effectLst/>
          </c:spPr>
          <c:marker>
            <c:symbol val="none"/>
          </c:marker>
          <c:cat>
            <c:strRef>
              <c:f>Sheet1!$R$14:$R$61</c:f>
              <c:strCache>
                <c:ptCount val="48"/>
                <c:pt idx="0">
                  <c:v>2019</c:v>
                </c:pt>
                <c:pt idx="1">
                  <c:v>2019</c:v>
                </c:pt>
                <c:pt idx="2">
                  <c:v>2019</c:v>
                </c:pt>
                <c:pt idx="3">
                  <c:v>2019</c:v>
                </c:pt>
                <c:pt idx="4">
                  <c:v>2019</c:v>
                </c:pt>
                <c:pt idx="5">
                  <c:v>2019</c:v>
                </c:pt>
                <c:pt idx="6">
                  <c:v>2019</c:v>
                </c:pt>
                <c:pt idx="7">
                  <c:v>2019</c:v>
                </c:pt>
                <c:pt idx="8">
                  <c:v>2019</c:v>
                </c:pt>
                <c:pt idx="9">
                  <c:v>2019</c:v>
                </c:pt>
                <c:pt idx="10">
                  <c:v>2019</c:v>
                </c:pt>
                <c:pt idx="11">
                  <c:v>2019</c:v>
                </c:pt>
                <c:pt idx="12">
                  <c:v>2020</c:v>
                </c:pt>
                <c:pt idx="13">
                  <c:v>2020</c:v>
                </c:pt>
                <c:pt idx="14">
                  <c:v>2020</c:v>
                </c:pt>
                <c:pt idx="15">
                  <c:v>2020</c:v>
                </c:pt>
                <c:pt idx="16">
                  <c:v>2020</c:v>
                </c:pt>
                <c:pt idx="17">
                  <c:v>2020</c:v>
                </c:pt>
                <c:pt idx="18">
                  <c:v>2020</c:v>
                </c:pt>
                <c:pt idx="19">
                  <c:v>2020</c:v>
                </c:pt>
                <c:pt idx="20">
                  <c:v>2020</c:v>
                </c:pt>
                <c:pt idx="21">
                  <c:v>2020</c:v>
                </c:pt>
                <c:pt idx="22">
                  <c:v>2020</c:v>
                </c:pt>
                <c:pt idx="23">
                  <c:v>2020</c:v>
                </c:pt>
                <c:pt idx="24">
                  <c:v>2021</c:v>
                </c:pt>
                <c:pt idx="25">
                  <c:v>2021</c:v>
                </c:pt>
                <c:pt idx="26">
                  <c:v>2021</c:v>
                </c:pt>
                <c:pt idx="27">
                  <c:v>2021</c:v>
                </c:pt>
                <c:pt idx="28">
                  <c:v>2021</c:v>
                </c:pt>
                <c:pt idx="29">
                  <c:v>2021</c:v>
                </c:pt>
                <c:pt idx="30">
                  <c:v>2021</c:v>
                </c:pt>
                <c:pt idx="31">
                  <c:v>2021</c:v>
                </c:pt>
                <c:pt idx="32">
                  <c:v>2021</c:v>
                </c:pt>
                <c:pt idx="33">
                  <c:v>2021</c:v>
                </c:pt>
                <c:pt idx="34">
                  <c:v>2021</c:v>
                </c:pt>
                <c:pt idx="35">
                  <c:v>2021</c:v>
                </c:pt>
                <c:pt idx="36">
                  <c:v>2022</c:v>
                </c:pt>
                <c:pt idx="37">
                  <c:v>2022</c:v>
                </c:pt>
                <c:pt idx="38">
                  <c:v>2022</c:v>
                </c:pt>
                <c:pt idx="39">
                  <c:v>2022</c:v>
                </c:pt>
                <c:pt idx="40">
                  <c:v>2022</c:v>
                </c:pt>
                <c:pt idx="41">
                  <c:v>2022</c:v>
                </c:pt>
                <c:pt idx="42">
                  <c:v>2022</c:v>
                </c:pt>
                <c:pt idx="43">
                  <c:v>2022</c:v>
                </c:pt>
                <c:pt idx="44">
                  <c:v>2022</c:v>
                </c:pt>
                <c:pt idx="45">
                  <c:v>2022</c:v>
                </c:pt>
                <c:pt idx="46">
                  <c:v>2022</c:v>
                </c:pt>
                <c:pt idx="47">
                  <c:v>2022</c:v>
                </c:pt>
              </c:strCache>
            </c:strRef>
          </c:cat>
          <c:val>
            <c:numRef>
              <c:f>Sheet1!$P$14:$P$61</c:f>
              <c:numCache>
                <c:formatCode>General</c:formatCode>
                <c:ptCount val="48"/>
                <c:pt idx="0">
                  <c:v>1.8936998064132737E-2</c:v>
                </c:pt>
                <c:pt idx="1">
                  <c:v>1.8394616953546494E-2</c:v>
                </c:pt>
                <c:pt idx="2">
                  <c:v>1.8387633769322287E-2</c:v>
                </c:pt>
                <c:pt idx="3">
                  <c:v>1.779622469865827E-2</c:v>
                </c:pt>
                <c:pt idx="4">
                  <c:v>1.6822200392927256E-2</c:v>
                </c:pt>
                <c:pt idx="5">
                  <c:v>1.775903318234695E-2</c:v>
                </c:pt>
                <c:pt idx="6">
                  <c:v>1.9443576709359256E-2</c:v>
                </c:pt>
                <c:pt idx="7">
                  <c:v>1.5163892096936138E-2</c:v>
                </c:pt>
                <c:pt idx="8">
                  <c:v>1.6699678021947273E-2</c:v>
                </c:pt>
                <c:pt idx="9">
                  <c:v>1.7186033414679835E-2</c:v>
                </c:pt>
                <c:pt idx="10">
                  <c:v>1.6899641409270805E-2</c:v>
                </c:pt>
                <c:pt idx="11">
                  <c:v>1.3672039046970008E-2</c:v>
                </c:pt>
                <c:pt idx="12">
                  <c:v>1.5885705686499385E-2</c:v>
                </c:pt>
                <c:pt idx="13">
                  <c:v>1.6798936847227885E-2</c:v>
                </c:pt>
                <c:pt idx="14">
                  <c:v>1.6084739113377822E-2</c:v>
                </c:pt>
                <c:pt idx="15">
                  <c:v>1.4291566579148318E-2</c:v>
                </c:pt>
                <c:pt idx="16">
                  <c:v>1.2057258042042385E-2</c:v>
                </c:pt>
                <c:pt idx="17">
                  <c:v>1.4420173376569201E-2</c:v>
                </c:pt>
                <c:pt idx="18">
                  <c:v>1.8237025619121106E-2</c:v>
                </c:pt>
                <c:pt idx="19">
                  <c:v>8.5832146358608696E-3</c:v>
                </c:pt>
                <c:pt idx="20">
                  <c:v>1.2713742290504815E-2</c:v>
                </c:pt>
                <c:pt idx="21">
                  <c:v>1.4551863505919416E-2</c:v>
                </c:pt>
                <c:pt idx="22">
                  <c:v>1.1094538356719363E-2</c:v>
                </c:pt>
                <c:pt idx="23">
                  <c:v>1.4049236774752005E-2</c:v>
                </c:pt>
                <c:pt idx="24">
                  <c:v>1.4368906870596554E-2</c:v>
                </c:pt>
                <c:pt idx="25">
                  <c:v>8.7623220153341119E-3</c:v>
                </c:pt>
                <c:pt idx="26">
                  <c:v>1.1187718330575525E-2</c:v>
                </c:pt>
                <c:pt idx="27">
                  <c:v>1.2548076481765369E-2</c:v>
                </c:pt>
                <c:pt idx="28">
                  <c:v>2.0064065497333639E-2</c:v>
                </c:pt>
                <c:pt idx="29">
                  <c:v>2.3172954505903176E-2</c:v>
                </c:pt>
                <c:pt idx="30">
                  <c:v>1.8484912043918778E-2</c:v>
                </c:pt>
                <c:pt idx="31">
                  <c:v>3.1216183995744773E-2</c:v>
                </c:pt>
                <c:pt idx="32">
                  <c:v>2.9010347814195203E-2</c:v>
                </c:pt>
                <c:pt idx="33">
                  <c:v>3.3834176156001039E-2</c:v>
                </c:pt>
                <c:pt idx="34">
                  <c:v>3.9766156423868937E-2</c:v>
                </c:pt>
                <c:pt idx="35">
                  <c:v>4.1954169087739634E-2</c:v>
                </c:pt>
                <c:pt idx="36">
                  <c:v>4.3728265929191323E-2</c:v>
                </c:pt>
                <c:pt idx="37">
                  <c:v>5.1916532085146683E-2</c:v>
                </c:pt>
                <c:pt idx="38">
                  <c:v>5.7110648472231018E-2</c:v>
                </c:pt>
                <c:pt idx="39">
                  <c:v>6.1881277876491225E-2</c:v>
                </c:pt>
                <c:pt idx="40">
                  <c:v>5.9062238498429842E-2</c:v>
                </c:pt>
                <c:pt idx="41">
                  <c:v>5.816004082034576E-2</c:v>
                </c:pt>
                <c:pt idx="42">
                  <c:v>6.1584470470255281E-2</c:v>
                </c:pt>
                <c:pt idx="43">
                  <c:v>6.2596709648732762E-2</c:v>
                </c:pt>
                <c:pt idx="44">
                  <c:v>6.5351254130968206E-2</c:v>
                </c:pt>
                <c:pt idx="45">
                  <c:v>6.4890734419537521E-2</c:v>
                </c:pt>
                <c:pt idx="46">
                  <c:v>6.312618230224909E-2</c:v>
                </c:pt>
                <c:pt idx="47">
                  <c:v>6.3503681435977732E-2</c:v>
                </c:pt>
              </c:numCache>
            </c:numRef>
          </c:val>
          <c:smooth val="0"/>
          <c:extLst>
            <c:ext xmlns:c16="http://schemas.microsoft.com/office/drawing/2014/chart" uri="{C3380CC4-5D6E-409C-BE32-E72D297353CC}">
              <c16:uniqueId val="{00000001-83A6-459F-AD50-9CDB5250C9E3}"/>
            </c:ext>
          </c:extLst>
        </c:ser>
        <c:ser>
          <c:idx val="2"/>
          <c:order val="2"/>
          <c:tx>
            <c:v>Eurozone</c:v>
          </c:tx>
          <c:spPr>
            <a:ln w="38100" cap="rnd">
              <a:solidFill>
                <a:schemeClr val="accent3"/>
              </a:solidFill>
              <a:round/>
            </a:ln>
            <a:effectLst/>
          </c:spPr>
          <c:marker>
            <c:symbol val="none"/>
          </c:marker>
          <c:cat>
            <c:strRef>
              <c:f>Sheet1!$R$14:$R$61</c:f>
              <c:strCache>
                <c:ptCount val="48"/>
                <c:pt idx="0">
                  <c:v>2019</c:v>
                </c:pt>
                <c:pt idx="1">
                  <c:v>2019</c:v>
                </c:pt>
                <c:pt idx="2">
                  <c:v>2019</c:v>
                </c:pt>
                <c:pt idx="3">
                  <c:v>2019</c:v>
                </c:pt>
                <c:pt idx="4">
                  <c:v>2019</c:v>
                </c:pt>
                <c:pt idx="5">
                  <c:v>2019</c:v>
                </c:pt>
                <c:pt idx="6">
                  <c:v>2019</c:v>
                </c:pt>
                <c:pt idx="7">
                  <c:v>2019</c:v>
                </c:pt>
                <c:pt idx="8">
                  <c:v>2019</c:v>
                </c:pt>
                <c:pt idx="9">
                  <c:v>2019</c:v>
                </c:pt>
                <c:pt idx="10">
                  <c:v>2019</c:v>
                </c:pt>
                <c:pt idx="11">
                  <c:v>2019</c:v>
                </c:pt>
                <c:pt idx="12">
                  <c:v>2020</c:v>
                </c:pt>
                <c:pt idx="13">
                  <c:v>2020</c:v>
                </c:pt>
                <c:pt idx="14">
                  <c:v>2020</c:v>
                </c:pt>
                <c:pt idx="15">
                  <c:v>2020</c:v>
                </c:pt>
                <c:pt idx="16">
                  <c:v>2020</c:v>
                </c:pt>
                <c:pt idx="17">
                  <c:v>2020</c:v>
                </c:pt>
                <c:pt idx="18">
                  <c:v>2020</c:v>
                </c:pt>
                <c:pt idx="19">
                  <c:v>2020</c:v>
                </c:pt>
                <c:pt idx="20">
                  <c:v>2020</c:v>
                </c:pt>
                <c:pt idx="21">
                  <c:v>2020</c:v>
                </c:pt>
                <c:pt idx="22">
                  <c:v>2020</c:v>
                </c:pt>
                <c:pt idx="23">
                  <c:v>2020</c:v>
                </c:pt>
                <c:pt idx="24">
                  <c:v>2021</c:v>
                </c:pt>
                <c:pt idx="25">
                  <c:v>2021</c:v>
                </c:pt>
                <c:pt idx="26">
                  <c:v>2021</c:v>
                </c:pt>
                <c:pt idx="27">
                  <c:v>2021</c:v>
                </c:pt>
                <c:pt idx="28">
                  <c:v>2021</c:v>
                </c:pt>
                <c:pt idx="29">
                  <c:v>2021</c:v>
                </c:pt>
                <c:pt idx="30">
                  <c:v>2021</c:v>
                </c:pt>
                <c:pt idx="31">
                  <c:v>2021</c:v>
                </c:pt>
                <c:pt idx="32">
                  <c:v>2021</c:v>
                </c:pt>
                <c:pt idx="33">
                  <c:v>2021</c:v>
                </c:pt>
                <c:pt idx="34">
                  <c:v>2021</c:v>
                </c:pt>
                <c:pt idx="35">
                  <c:v>2021</c:v>
                </c:pt>
                <c:pt idx="36">
                  <c:v>2022</c:v>
                </c:pt>
                <c:pt idx="37">
                  <c:v>2022</c:v>
                </c:pt>
                <c:pt idx="38">
                  <c:v>2022</c:v>
                </c:pt>
                <c:pt idx="39">
                  <c:v>2022</c:v>
                </c:pt>
                <c:pt idx="40">
                  <c:v>2022</c:v>
                </c:pt>
                <c:pt idx="41">
                  <c:v>2022</c:v>
                </c:pt>
                <c:pt idx="42">
                  <c:v>2022</c:v>
                </c:pt>
                <c:pt idx="43">
                  <c:v>2022</c:v>
                </c:pt>
                <c:pt idx="44">
                  <c:v>2022</c:v>
                </c:pt>
                <c:pt idx="45">
                  <c:v>2022</c:v>
                </c:pt>
                <c:pt idx="46">
                  <c:v>2022</c:v>
                </c:pt>
                <c:pt idx="47">
                  <c:v>2022</c:v>
                </c:pt>
              </c:strCache>
            </c:strRef>
          </c:cat>
          <c:val>
            <c:numRef>
              <c:f>Sheet1!$Q$14:$Q$61</c:f>
              <c:numCache>
                <c:formatCode>General</c:formatCode>
                <c:ptCount val="48"/>
                <c:pt idx="0">
                  <c:v>1.1224793880997286E-2</c:v>
                </c:pt>
                <c:pt idx="1">
                  <c:v>9.8941327792618772E-3</c:v>
                </c:pt>
                <c:pt idx="2">
                  <c:v>7.6975543213486652E-3</c:v>
                </c:pt>
                <c:pt idx="3">
                  <c:v>1.2907608695652106E-2</c:v>
                </c:pt>
                <c:pt idx="4">
                  <c:v>7.8253308859046466E-3</c:v>
                </c:pt>
                <c:pt idx="5">
                  <c:v>1.1201235998455017E-2</c:v>
                </c:pt>
                <c:pt idx="6">
                  <c:v>8.7226206629191783E-3</c:v>
                </c:pt>
                <c:pt idx="7">
                  <c:v>9.4832591445712655E-3</c:v>
                </c:pt>
                <c:pt idx="8">
                  <c:v>1.0129268763264587E-2</c:v>
                </c:pt>
                <c:pt idx="9">
                  <c:v>1.0701889703046641E-2</c:v>
                </c:pt>
                <c:pt idx="10">
                  <c:v>1.311698406529338E-2</c:v>
                </c:pt>
                <c:pt idx="11">
                  <c:v>1.2965650701499687E-2</c:v>
                </c:pt>
                <c:pt idx="12">
                  <c:v>1.0903732809430355E-2</c:v>
                </c:pt>
                <c:pt idx="13">
                  <c:v>1.214852552170087E-2</c:v>
                </c:pt>
                <c:pt idx="14">
                  <c:v>1.0346161284084276E-2</c:v>
                </c:pt>
                <c:pt idx="15">
                  <c:v>8.5273546038133752E-3</c:v>
                </c:pt>
                <c:pt idx="16">
                  <c:v>9.0107361963192023E-3</c:v>
                </c:pt>
                <c:pt idx="17">
                  <c:v>8.3078686019864012E-3</c:v>
                </c:pt>
                <c:pt idx="18">
                  <c:v>1.1817832436587183E-2</c:v>
                </c:pt>
                <c:pt idx="19">
                  <c:v>3.7384969325153783E-3</c:v>
                </c:pt>
                <c:pt idx="20">
                  <c:v>2.1010409702990618E-3</c:v>
                </c:pt>
                <c:pt idx="21">
                  <c:v>2.2894209672803534E-3</c:v>
                </c:pt>
                <c:pt idx="22">
                  <c:v>2.4935264217895714E-3</c:v>
                </c:pt>
                <c:pt idx="23">
                  <c:v>2.2924825675805227E-3</c:v>
                </c:pt>
                <c:pt idx="24">
                  <c:v>1.4089981537265706E-2</c:v>
                </c:pt>
                <c:pt idx="25">
                  <c:v>1.1131545832929968E-2</c:v>
                </c:pt>
                <c:pt idx="26">
                  <c:v>9.3788879318594809E-3</c:v>
                </c:pt>
                <c:pt idx="27">
                  <c:v>7.4102223066692119E-3</c:v>
                </c:pt>
                <c:pt idx="28">
                  <c:v>9.5002850085501578E-3</c:v>
                </c:pt>
                <c:pt idx="29">
                  <c:v>8.9023581778577832E-3</c:v>
                </c:pt>
                <c:pt idx="30">
                  <c:v>7.121830785300487E-3</c:v>
                </c:pt>
                <c:pt idx="31">
                  <c:v>1.5662305414955613E-2</c:v>
                </c:pt>
                <c:pt idx="32">
                  <c:v>1.8774421042599743E-2</c:v>
                </c:pt>
                <c:pt idx="33">
                  <c:v>2.0462548777005818E-2</c:v>
                </c:pt>
                <c:pt idx="34">
                  <c:v>2.6116904238017824E-2</c:v>
                </c:pt>
                <c:pt idx="35">
                  <c:v>2.620794815591343E-2</c:v>
                </c:pt>
                <c:pt idx="36">
                  <c:v>2.2709850517439678E-2</c:v>
                </c:pt>
                <c:pt idx="37">
                  <c:v>2.718744016848551E-2</c:v>
                </c:pt>
                <c:pt idx="38">
                  <c:v>2.9581871622262224E-2</c:v>
                </c:pt>
                <c:pt idx="39">
                  <c:v>3.4798189362504672E-2</c:v>
                </c:pt>
                <c:pt idx="40">
                  <c:v>3.7549407114624511E-2</c:v>
                </c:pt>
                <c:pt idx="41">
                  <c:v>3.7266497700178425E-2</c:v>
                </c:pt>
                <c:pt idx="42">
                  <c:v>4.0260230058457358E-2</c:v>
                </c:pt>
                <c:pt idx="43">
                  <c:v>4.2971321109543936E-2</c:v>
                </c:pt>
                <c:pt idx="44">
                  <c:v>4.7521047708138475E-2</c:v>
                </c:pt>
                <c:pt idx="45">
                  <c:v>5.0177205745196796E-2</c:v>
                </c:pt>
                <c:pt idx="46">
                  <c:v>4.9785567779228046E-2</c:v>
                </c:pt>
                <c:pt idx="47">
                  <c:v>5.1820208023774184E-2</c:v>
                </c:pt>
              </c:numCache>
            </c:numRef>
          </c:val>
          <c:smooth val="0"/>
          <c:extLst>
            <c:ext xmlns:c16="http://schemas.microsoft.com/office/drawing/2014/chart" uri="{C3380CC4-5D6E-409C-BE32-E72D297353CC}">
              <c16:uniqueId val="{00000002-83A6-459F-AD50-9CDB5250C9E3}"/>
            </c:ext>
          </c:extLst>
        </c:ser>
        <c:dLbls>
          <c:showLegendKey val="0"/>
          <c:showVal val="0"/>
          <c:showCatName val="0"/>
          <c:showSerName val="0"/>
          <c:showPercent val="0"/>
          <c:showBubbleSize val="0"/>
        </c:dLbls>
        <c:smooth val="0"/>
        <c:axId val="1019869728"/>
        <c:axId val="1019869072"/>
      </c:lineChart>
      <c:catAx>
        <c:axId val="1019869728"/>
        <c:scaling>
          <c:orientation val="minMax"/>
        </c:scaling>
        <c:delete val="0"/>
        <c:axPos val="b"/>
        <c:numFmt formatCode="General" sourceLinked="1"/>
        <c:majorTickMark val="none"/>
        <c:minorTickMark val="none"/>
        <c:tickLblPos val="nextTo"/>
        <c:spPr>
          <a:noFill/>
          <a:ln w="19050" cap="flat" cmpd="sng" algn="ctr">
            <a:solidFill>
              <a:srgbClr val="323232"/>
            </a:solidFill>
            <a:round/>
          </a:ln>
          <a:effectLst/>
        </c:spPr>
        <c:txPr>
          <a:bodyPr rot="-5400000" spcFirstLastPara="1" vertOverflow="ellipsis" wrap="square" anchor="ctr" anchorCtr="1"/>
          <a:lstStyle/>
          <a:p>
            <a:pPr>
              <a:defRPr sz="1200" b="0" i="0" u="none" strike="noStrike" kern="1200" baseline="0">
                <a:solidFill>
                  <a:srgbClr val="002060"/>
                </a:solidFill>
                <a:latin typeface="+mn-lt"/>
                <a:ea typeface="+mn-ea"/>
                <a:cs typeface="+mn-cs"/>
              </a:defRPr>
            </a:pPr>
            <a:endParaRPr lang="en-US"/>
          </a:p>
        </c:txPr>
        <c:crossAx val="1019869072"/>
        <c:crosses val="autoZero"/>
        <c:auto val="1"/>
        <c:lblAlgn val="ctr"/>
        <c:lblOffset val="100"/>
        <c:tickLblSkip val="12"/>
        <c:noMultiLvlLbl val="0"/>
      </c:catAx>
      <c:valAx>
        <c:axId val="1019869072"/>
        <c:scaling>
          <c:orientation val="minMax"/>
          <c:max val="0.1"/>
        </c:scaling>
        <c:delete val="0"/>
        <c:axPos val="l"/>
        <c:title>
          <c:tx>
            <c:rich>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r>
                  <a:rPr lang="en-GB" b="1"/>
                  <a:t>Core inflation, YoY %</a:t>
                </a:r>
              </a:p>
            </c:rich>
          </c:tx>
          <c:layout>
            <c:manualLayout>
              <c:xMode val="edge"/>
              <c:yMode val="edge"/>
              <c:x val="5.9109126113334194E-2"/>
              <c:y val="0.2364868387914770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title>
        <c:numFmt formatCode="0%" sourceLinked="0"/>
        <c:majorTickMark val="out"/>
        <c:minorTickMark val="none"/>
        <c:tickLblPos val="nextTo"/>
        <c:spPr>
          <a:noFill/>
          <a:ln w="19050">
            <a:solidFill>
              <a:srgbClr val="323232"/>
            </a:solid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019869728"/>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rgbClr val="00206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48953735387292E-2"/>
          <c:y val="3.9586150457975207E-2"/>
          <c:w val="0.8786282167071604"/>
          <c:h val="0.7833620288057962"/>
        </c:manualLayout>
      </c:layout>
      <c:barChart>
        <c:barDir val="col"/>
        <c:grouping val="clustered"/>
        <c:varyColors val="0"/>
        <c:ser>
          <c:idx val="1"/>
          <c:order val="0"/>
          <c:tx>
            <c:v>2013-2022</c:v>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'Population_Ox Ec'!$B$58:$F$58</c:f>
              <c:numCache>
                <c:formatCode>General</c:formatCode>
                <c:ptCount val="5"/>
                <c:pt idx="0">
                  <c:v>8.0529780083222313E-2</c:v>
                </c:pt>
                <c:pt idx="1">
                  <c:v>9.161835945097474E-2</c:v>
                </c:pt>
                <c:pt idx="2">
                  <c:v>1.4462747976623502E-2</c:v>
                </c:pt>
                <c:pt idx="3">
                  <c:v>-7.2234587955920526E-3</c:v>
                </c:pt>
                <c:pt idx="4">
                  <c:v>-8.1395391077705437E-2</c:v>
                </c:pt>
              </c:numCache>
            </c:numRef>
          </c:val>
          <c:extLst>
            <c:ext xmlns:c16="http://schemas.microsoft.com/office/drawing/2014/chart" uri="{C3380CC4-5D6E-409C-BE32-E72D297353CC}">
              <c16:uniqueId val="{00000000-0293-4EF6-BE99-E9E2422C487E}"/>
            </c:ext>
          </c:extLst>
        </c:ser>
        <c:ser>
          <c:idx val="0"/>
          <c:order val="1"/>
          <c:tx>
            <c:v>2023-2033</c:v>
          </c:tx>
          <c:spPr>
            <a:solidFill>
              <a:srgbClr val="0093BF"/>
            </a:solidFill>
            <a:ln>
              <a:noFill/>
            </a:ln>
            <a:effectLst/>
          </c:spPr>
          <c:invertIfNegative val="0"/>
          <c:dPt>
            <c:idx val="1"/>
            <c:invertIfNegative val="0"/>
            <c:bubble3D val="0"/>
            <c:spPr>
              <a:solidFill>
                <a:srgbClr val="0093BF"/>
              </a:solidFill>
              <a:ln>
                <a:noFill/>
              </a:ln>
              <a:effectLst/>
            </c:spPr>
            <c:extLst>
              <c:ext xmlns:c16="http://schemas.microsoft.com/office/drawing/2014/chart" uri="{C3380CC4-5D6E-409C-BE32-E72D297353CC}">
                <c16:uniqueId val="{00000002-0293-4EF6-BE99-E9E2422C487E}"/>
              </c:ext>
            </c:extLst>
          </c:dPt>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'Population_Ox Ec'!$B$56:$F$56</c:f>
              <c:strCache>
                <c:ptCount val="5"/>
                <c:pt idx="0">
                  <c:v>US</c:v>
                </c:pt>
                <c:pt idx="1">
                  <c:v>UK</c:v>
                </c:pt>
                <c:pt idx="2">
                  <c:v>Eurozone</c:v>
                </c:pt>
                <c:pt idx="3">
                  <c:v>China</c:v>
                </c:pt>
                <c:pt idx="4">
                  <c:v>Japan</c:v>
                </c:pt>
              </c:strCache>
            </c:strRef>
          </c:cat>
          <c:val>
            <c:numRef>
              <c:f>'Population_Ox Ec'!$B$57:$F$57</c:f>
              <c:numCache>
                <c:formatCode>General</c:formatCode>
                <c:ptCount val="5"/>
                <c:pt idx="0">
                  <c:v>5.6847298953755843E-2</c:v>
                </c:pt>
                <c:pt idx="1">
                  <c:v>2.6437150398892051E-2</c:v>
                </c:pt>
                <c:pt idx="2">
                  <c:v>-2.7992377397622725E-2</c:v>
                </c:pt>
                <c:pt idx="3">
                  <c:v>-3.9912374590330701E-2</c:v>
                </c:pt>
                <c:pt idx="4">
                  <c:v>-8.1391243636046329E-2</c:v>
                </c:pt>
              </c:numCache>
            </c:numRef>
          </c:val>
          <c:extLst>
            <c:ext xmlns:c16="http://schemas.microsoft.com/office/drawing/2014/chart" uri="{C3380CC4-5D6E-409C-BE32-E72D297353CC}">
              <c16:uniqueId val="{00000003-0293-4EF6-BE99-E9E2422C487E}"/>
            </c:ext>
          </c:extLst>
        </c:ser>
        <c:dLbls>
          <c:showLegendKey val="0"/>
          <c:showVal val="0"/>
          <c:showCatName val="0"/>
          <c:showSerName val="0"/>
          <c:showPercent val="0"/>
          <c:showBubbleSize val="0"/>
        </c:dLbls>
        <c:gapWidth val="219"/>
        <c:overlap val="-27"/>
        <c:axId val="587941839"/>
        <c:axId val="587954631"/>
      </c:barChart>
      <c:catAx>
        <c:axId val="58794183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587954631"/>
        <c:crosses val="autoZero"/>
        <c:auto val="1"/>
        <c:lblAlgn val="ctr"/>
        <c:lblOffset val="100"/>
        <c:noMultiLvlLbl val="0"/>
      </c:catAx>
      <c:valAx>
        <c:axId val="587954631"/>
        <c:scaling>
          <c:orientation val="minMax"/>
          <c:max val="0.1"/>
        </c:scaling>
        <c:delete val="0"/>
        <c:axPos val="l"/>
        <c:title>
          <c:tx>
            <c:rich>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r>
                  <a:rPr lang="en-GB" b="1"/>
                  <a:t>  Working Age Population change</a:t>
                </a:r>
              </a:p>
            </c:rich>
          </c:tx>
          <c:layout>
            <c:manualLayout>
              <c:xMode val="edge"/>
              <c:yMode val="edge"/>
              <c:x val="2.1929824561403508E-3"/>
              <c:y val="0.1616191727316314"/>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587941839"/>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rgbClr val="00206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56259197108561"/>
          <c:y val="4.9554213396568382E-2"/>
          <c:w val="0.8186231573512327"/>
          <c:h val="0.73937352602977202"/>
        </c:manualLayout>
      </c:layout>
      <c:lineChart>
        <c:grouping val="standard"/>
        <c:varyColors val="0"/>
        <c:ser>
          <c:idx val="0"/>
          <c:order val="0"/>
          <c:tx>
            <c:v>Total Inactivity</c:v>
          </c:tx>
          <c:spPr>
            <a:ln w="38100" cap="rnd">
              <a:solidFill>
                <a:schemeClr val="tx2"/>
              </a:solidFill>
              <a:round/>
            </a:ln>
            <a:effectLst/>
          </c:spPr>
          <c:marker>
            <c:symbol val="none"/>
          </c:marker>
          <c:cat>
            <c:strRef>
              <c:f>'U6'!$V$14:$V$143</c:f>
              <c:strCache>
                <c:ptCount val="130"/>
                <c:pt idx="0">
                  <c:v>2012</c:v>
                </c:pt>
                <c:pt idx="1">
                  <c:v>2012</c:v>
                </c:pt>
                <c:pt idx="2">
                  <c:v>2012</c:v>
                </c:pt>
                <c:pt idx="3">
                  <c:v>2012</c:v>
                </c:pt>
                <c:pt idx="4">
                  <c:v>2012</c:v>
                </c:pt>
                <c:pt idx="5">
                  <c:v>2012</c:v>
                </c:pt>
                <c:pt idx="6">
                  <c:v>2012</c:v>
                </c:pt>
                <c:pt idx="7">
                  <c:v>2012</c:v>
                </c:pt>
                <c:pt idx="8">
                  <c:v>2012</c:v>
                </c:pt>
                <c:pt idx="9">
                  <c:v>2012</c:v>
                </c:pt>
                <c:pt idx="10">
                  <c:v>2012</c:v>
                </c:pt>
                <c:pt idx="11">
                  <c:v>2012</c:v>
                </c:pt>
                <c:pt idx="12">
                  <c:v>2013</c:v>
                </c:pt>
                <c:pt idx="13">
                  <c:v>2013</c:v>
                </c:pt>
                <c:pt idx="14">
                  <c:v>2013</c:v>
                </c:pt>
                <c:pt idx="15">
                  <c:v>2013</c:v>
                </c:pt>
                <c:pt idx="16">
                  <c:v>2013</c:v>
                </c:pt>
                <c:pt idx="17">
                  <c:v>2013</c:v>
                </c:pt>
                <c:pt idx="18">
                  <c:v>2013</c:v>
                </c:pt>
                <c:pt idx="19">
                  <c:v>2013</c:v>
                </c:pt>
                <c:pt idx="20">
                  <c:v>2013</c:v>
                </c:pt>
                <c:pt idx="21">
                  <c:v>2013</c:v>
                </c:pt>
                <c:pt idx="22">
                  <c:v>2013</c:v>
                </c:pt>
                <c:pt idx="23">
                  <c:v>2013</c:v>
                </c:pt>
                <c:pt idx="24">
                  <c:v>2014</c:v>
                </c:pt>
                <c:pt idx="25">
                  <c:v>2014</c:v>
                </c:pt>
                <c:pt idx="26">
                  <c:v>2014</c:v>
                </c:pt>
                <c:pt idx="27">
                  <c:v>2014</c:v>
                </c:pt>
                <c:pt idx="28">
                  <c:v>2014</c:v>
                </c:pt>
                <c:pt idx="29">
                  <c:v>2014</c:v>
                </c:pt>
                <c:pt idx="30">
                  <c:v>2014</c:v>
                </c:pt>
                <c:pt idx="31">
                  <c:v>2014</c:v>
                </c:pt>
                <c:pt idx="32">
                  <c:v>2014</c:v>
                </c:pt>
                <c:pt idx="33">
                  <c:v>2014</c:v>
                </c:pt>
                <c:pt idx="34">
                  <c:v>2014</c:v>
                </c:pt>
                <c:pt idx="35">
                  <c:v>2014</c:v>
                </c:pt>
                <c:pt idx="36">
                  <c:v>2015</c:v>
                </c:pt>
                <c:pt idx="37">
                  <c:v>2015</c:v>
                </c:pt>
                <c:pt idx="38">
                  <c:v>2015</c:v>
                </c:pt>
                <c:pt idx="39">
                  <c:v>2015</c:v>
                </c:pt>
                <c:pt idx="40">
                  <c:v>2015</c:v>
                </c:pt>
                <c:pt idx="41">
                  <c:v>2015</c:v>
                </c:pt>
                <c:pt idx="42">
                  <c:v>2015</c:v>
                </c:pt>
                <c:pt idx="43">
                  <c:v>2015</c:v>
                </c:pt>
                <c:pt idx="44">
                  <c:v>2015</c:v>
                </c:pt>
                <c:pt idx="45">
                  <c:v>2015</c:v>
                </c:pt>
                <c:pt idx="46">
                  <c:v>2015</c:v>
                </c:pt>
                <c:pt idx="47">
                  <c:v>2015</c:v>
                </c:pt>
                <c:pt idx="48">
                  <c:v>2016</c:v>
                </c:pt>
                <c:pt idx="49">
                  <c:v>2016</c:v>
                </c:pt>
                <c:pt idx="50">
                  <c:v>2016</c:v>
                </c:pt>
                <c:pt idx="51">
                  <c:v>2016</c:v>
                </c:pt>
                <c:pt idx="52">
                  <c:v>2016</c:v>
                </c:pt>
                <c:pt idx="53">
                  <c:v>2016</c:v>
                </c:pt>
                <c:pt idx="54">
                  <c:v>2016</c:v>
                </c:pt>
                <c:pt idx="55">
                  <c:v>2016</c:v>
                </c:pt>
                <c:pt idx="56">
                  <c:v>2016</c:v>
                </c:pt>
                <c:pt idx="57">
                  <c:v>2016</c:v>
                </c:pt>
                <c:pt idx="58">
                  <c:v>2016</c:v>
                </c:pt>
                <c:pt idx="59">
                  <c:v>2016</c:v>
                </c:pt>
                <c:pt idx="60">
                  <c:v>2017</c:v>
                </c:pt>
                <c:pt idx="61">
                  <c:v>2017</c:v>
                </c:pt>
                <c:pt idx="62">
                  <c:v>2017</c:v>
                </c:pt>
                <c:pt idx="63">
                  <c:v>2017</c:v>
                </c:pt>
                <c:pt idx="64">
                  <c:v>2017</c:v>
                </c:pt>
                <c:pt idx="65">
                  <c:v>2017</c:v>
                </c:pt>
                <c:pt idx="66">
                  <c:v>2017</c:v>
                </c:pt>
                <c:pt idx="67">
                  <c:v>2017</c:v>
                </c:pt>
                <c:pt idx="68">
                  <c:v>2017</c:v>
                </c:pt>
                <c:pt idx="69">
                  <c:v>2017</c:v>
                </c:pt>
                <c:pt idx="70">
                  <c:v>2017</c:v>
                </c:pt>
                <c:pt idx="71">
                  <c:v>2017</c:v>
                </c:pt>
                <c:pt idx="72">
                  <c:v>2018</c:v>
                </c:pt>
                <c:pt idx="73">
                  <c:v>2018</c:v>
                </c:pt>
                <c:pt idx="74">
                  <c:v>2018</c:v>
                </c:pt>
                <c:pt idx="75">
                  <c:v>2018</c:v>
                </c:pt>
                <c:pt idx="76">
                  <c:v>2018</c:v>
                </c:pt>
                <c:pt idx="77">
                  <c:v>2018</c:v>
                </c:pt>
                <c:pt idx="78">
                  <c:v>2018</c:v>
                </c:pt>
                <c:pt idx="79">
                  <c:v>2018</c:v>
                </c:pt>
                <c:pt idx="80">
                  <c:v>2018</c:v>
                </c:pt>
                <c:pt idx="81">
                  <c:v>2018</c:v>
                </c:pt>
                <c:pt idx="82">
                  <c:v>2018</c:v>
                </c:pt>
                <c:pt idx="83">
                  <c:v>2018</c:v>
                </c:pt>
                <c:pt idx="84">
                  <c:v>2019</c:v>
                </c:pt>
                <c:pt idx="85">
                  <c:v>2019</c:v>
                </c:pt>
                <c:pt idx="86">
                  <c:v>2019</c:v>
                </c:pt>
                <c:pt idx="87">
                  <c:v>2019</c:v>
                </c:pt>
                <c:pt idx="88">
                  <c:v>2019</c:v>
                </c:pt>
                <c:pt idx="89">
                  <c:v>2019</c:v>
                </c:pt>
                <c:pt idx="90">
                  <c:v>2019</c:v>
                </c:pt>
                <c:pt idx="91">
                  <c:v>2019</c:v>
                </c:pt>
                <c:pt idx="92">
                  <c:v>2019</c:v>
                </c:pt>
                <c:pt idx="93">
                  <c:v>2019</c:v>
                </c:pt>
                <c:pt idx="94">
                  <c:v>2019</c:v>
                </c:pt>
                <c:pt idx="95">
                  <c:v>2019</c:v>
                </c:pt>
                <c:pt idx="96">
                  <c:v>2020</c:v>
                </c:pt>
                <c:pt idx="97">
                  <c:v>2020</c:v>
                </c:pt>
                <c:pt idx="98">
                  <c:v>2020</c:v>
                </c:pt>
                <c:pt idx="99">
                  <c:v>2020</c:v>
                </c:pt>
                <c:pt idx="100">
                  <c:v>2020</c:v>
                </c:pt>
                <c:pt idx="101">
                  <c:v>2020</c:v>
                </c:pt>
                <c:pt idx="102">
                  <c:v>2020</c:v>
                </c:pt>
                <c:pt idx="103">
                  <c:v>2020</c:v>
                </c:pt>
                <c:pt idx="104">
                  <c:v>2020</c:v>
                </c:pt>
                <c:pt idx="105">
                  <c:v>2020</c:v>
                </c:pt>
                <c:pt idx="106">
                  <c:v>2020</c:v>
                </c:pt>
                <c:pt idx="107">
                  <c:v>2020</c:v>
                </c:pt>
                <c:pt idx="108">
                  <c:v>2021</c:v>
                </c:pt>
                <c:pt idx="109">
                  <c:v>2021</c:v>
                </c:pt>
                <c:pt idx="110">
                  <c:v>2021</c:v>
                </c:pt>
                <c:pt idx="111">
                  <c:v>2021</c:v>
                </c:pt>
                <c:pt idx="112">
                  <c:v>2021</c:v>
                </c:pt>
                <c:pt idx="113">
                  <c:v>2021</c:v>
                </c:pt>
                <c:pt idx="114">
                  <c:v>2021</c:v>
                </c:pt>
                <c:pt idx="115">
                  <c:v>2021</c:v>
                </c:pt>
                <c:pt idx="116">
                  <c:v>2021</c:v>
                </c:pt>
                <c:pt idx="117">
                  <c:v>2021</c:v>
                </c:pt>
                <c:pt idx="118">
                  <c:v>2021</c:v>
                </c:pt>
                <c:pt idx="119">
                  <c:v>2021</c:v>
                </c:pt>
                <c:pt idx="120">
                  <c:v>2022</c:v>
                </c:pt>
                <c:pt idx="121">
                  <c:v>2022</c:v>
                </c:pt>
                <c:pt idx="122">
                  <c:v>2022</c:v>
                </c:pt>
                <c:pt idx="123">
                  <c:v>2022</c:v>
                </c:pt>
                <c:pt idx="124">
                  <c:v>2022</c:v>
                </c:pt>
                <c:pt idx="125">
                  <c:v>2022</c:v>
                </c:pt>
                <c:pt idx="126">
                  <c:v>2022</c:v>
                </c:pt>
                <c:pt idx="127">
                  <c:v>2022</c:v>
                </c:pt>
                <c:pt idx="128">
                  <c:v>2022</c:v>
                </c:pt>
                <c:pt idx="129">
                  <c:v>2022</c:v>
                </c:pt>
              </c:strCache>
            </c:strRef>
          </c:cat>
          <c:val>
            <c:numRef>
              <c:f>'U6'!$O$14:$O$143</c:f>
              <c:numCache>
                <c:formatCode>General</c:formatCode>
                <c:ptCount val="130"/>
                <c:pt idx="0">
                  <c:v>9399</c:v>
                </c:pt>
                <c:pt idx="1">
                  <c:v>9360</c:v>
                </c:pt>
                <c:pt idx="2">
                  <c:v>9341</c:v>
                </c:pt>
                <c:pt idx="3">
                  <c:v>9308</c:v>
                </c:pt>
                <c:pt idx="4">
                  <c:v>9225</c:v>
                </c:pt>
                <c:pt idx="5">
                  <c:v>9140</c:v>
                </c:pt>
                <c:pt idx="6">
                  <c:v>9148</c:v>
                </c:pt>
                <c:pt idx="7">
                  <c:v>9174</c:v>
                </c:pt>
                <c:pt idx="8">
                  <c:v>9204</c:v>
                </c:pt>
                <c:pt idx="9">
                  <c:v>9122</c:v>
                </c:pt>
                <c:pt idx="10">
                  <c:v>9072</c:v>
                </c:pt>
                <c:pt idx="11">
                  <c:v>9085</c:v>
                </c:pt>
                <c:pt idx="12">
                  <c:v>9115</c:v>
                </c:pt>
                <c:pt idx="13">
                  <c:v>9155</c:v>
                </c:pt>
                <c:pt idx="14">
                  <c:v>9150</c:v>
                </c:pt>
                <c:pt idx="15">
                  <c:v>9178</c:v>
                </c:pt>
                <c:pt idx="16">
                  <c:v>9129</c:v>
                </c:pt>
                <c:pt idx="17">
                  <c:v>9089</c:v>
                </c:pt>
                <c:pt idx="18">
                  <c:v>9072</c:v>
                </c:pt>
                <c:pt idx="19">
                  <c:v>9033</c:v>
                </c:pt>
                <c:pt idx="20">
                  <c:v>9028</c:v>
                </c:pt>
                <c:pt idx="21">
                  <c:v>9030</c:v>
                </c:pt>
                <c:pt idx="22">
                  <c:v>9038</c:v>
                </c:pt>
                <c:pt idx="23">
                  <c:v>9014</c:v>
                </c:pt>
                <c:pt idx="24">
                  <c:v>8992</c:v>
                </c:pt>
                <c:pt idx="25">
                  <c:v>8999</c:v>
                </c:pt>
                <c:pt idx="26">
                  <c:v>8961</c:v>
                </c:pt>
                <c:pt idx="27">
                  <c:v>8926</c:v>
                </c:pt>
                <c:pt idx="28">
                  <c:v>9007</c:v>
                </c:pt>
                <c:pt idx="29">
                  <c:v>9074</c:v>
                </c:pt>
                <c:pt idx="30">
                  <c:v>9038</c:v>
                </c:pt>
                <c:pt idx="31">
                  <c:v>9027</c:v>
                </c:pt>
                <c:pt idx="32">
                  <c:v>9053</c:v>
                </c:pt>
                <c:pt idx="33">
                  <c:v>9093</c:v>
                </c:pt>
                <c:pt idx="34">
                  <c:v>9064</c:v>
                </c:pt>
                <c:pt idx="35">
                  <c:v>9044</c:v>
                </c:pt>
                <c:pt idx="36">
                  <c:v>9011</c:v>
                </c:pt>
                <c:pt idx="37">
                  <c:v>9031</c:v>
                </c:pt>
                <c:pt idx="38">
                  <c:v>9046</c:v>
                </c:pt>
                <c:pt idx="39">
                  <c:v>9065</c:v>
                </c:pt>
                <c:pt idx="40">
                  <c:v>9043</c:v>
                </c:pt>
                <c:pt idx="41">
                  <c:v>9035</c:v>
                </c:pt>
                <c:pt idx="42">
                  <c:v>9052</c:v>
                </c:pt>
                <c:pt idx="43">
                  <c:v>8983</c:v>
                </c:pt>
                <c:pt idx="44">
                  <c:v>8949</c:v>
                </c:pt>
                <c:pt idx="45">
                  <c:v>8952</c:v>
                </c:pt>
                <c:pt idx="46">
                  <c:v>8929</c:v>
                </c:pt>
                <c:pt idx="47">
                  <c:v>8947</c:v>
                </c:pt>
                <c:pt idx="48">
                  <c:v>8916</c:v>
                </c:pt>
                <c:pt idx="49">
                  <c:v>8937</c:v>
                </c:pt>
                <c:pt idx="50">
                  <c:v>8940</c:v>
                </c:pt>
                <c:pt idx="51">
                  <c:v>8894</c:v>
                </c:pt>
                <c:pt idx="52">
                  <c:v>8874</c:v>
                </c:pt>
                <c:pt idx="53">
                  <c:v>8850</c:v>
                </c:pt>
                <c:pt idx="54">
                  <c:v>8824</c:v>
                </c:pt>
                <c:pt idx="55">
                  <c:v>8895</c:v>
                </c:pt>
                <c:pt idx="56">
                  <c:v>8907</c:v>
                </c:pt>
                <c:pt idx="57">
                  <c:v>8915</c:v>
                </c:pt>
                <c:pt idx="58">
                  <c:v>8885</c:v>
                </c:pt>
                <c:pt idx="59">
                  <c:v>8910</c:v>
                </c:pt>
                <c:pt idx="60">
                  <c:v>8897</c:v>
                </c:pt>
                <c:pt idx="61">
                  <c:v>8862</c:v>
                </c:pt>
                <c:pt idx="62">
                  <c:v>8872</c:v>
                </c:pt>
                <c:pt idx="63">
                  <c:v>8847</c:v>
                </c:pt>
                <c:pt idx="64">
                  <c:v>8778</c:v>
                </c:pt>
                <c:pt idx="65">
                  <c:v>8749</c:v>
                </c:pt>
                <c:pt idx="66">
                  <c:v>8806</c:v>
                </c:pt>
                <c:pt idx="67">
                  <c:v>8883</c:v>
                </c:pt>
                <c:pt idx="68">
                  <c:v>8864</c:v>
                </c:pt>
                <c:pt idx="69">
                  <c:v>8743</c:v>
                </c:pt>
                <c:pt idx="70">
                  <c:v>8785</c:v>
                </c:pt>
                <c:pt idx="71">
                  <c:v>8742</c:v>
                </c:pt>
                <c:pt idx="72">
                  <c:v>8749</c:v>
                </c:pt>
                <c:pt idx="73">
                  <c:v>8679</c:v>
                </c:pt>
                <c:pt idx="74">
                  <c:v>8668</c:v>
                </c:pt>
                <c:pt idx="75">
                  <c:v>8662</c:v>
                </c:pt>
                <c:pt idx="76">
                  <c:v>8739</c:v>
                </c:pt>
                <c:pt idx="77">
                  <c:v>8758</c:v>
                </c:pt>
                <c:pt idx="78">
                  <c:v>8740</c:v>
                </c:pt>
                <c:pt idx="79">
                  <c:v>8726</c:v>
                </c:pt>
                <c:pt idx="80">
                  <c:v>8666</c:v>
                </c:pt>
                <c:pt idx="81">
                  <c:v>8650</c:v>
                </c:pt>
                <c:pt idx="82">
                  <c:v>8632</c:v>
                </c:pt>
                <c:pt idx="83">
                  <c:v>8549</c:v>
                </c:pt>
                <c:pt idx="84">
                  <c:v>8536</c:v>
                </c:pt>
                <c:pt idx="85">
                  <c:v>8609</c:v>
                </c:pt>
                <c:pt idx="86">
                  <c:v>8581</c:v>
                </c:pt>
                <c:pt idx="87">
                  <c:v>8619</c:v>
                </c:pt>
                <c:pt idx="88">
                  <c:v>8562</c:v>
                </c:pt>
                <c:pt idx="89">
                  <c:v>8587</c:v>
                </c:pt>
                <c:pt idx="90">
                  <c:v>8676</c:v>
                </c:pt>
                <c:pt idx="91">
                  <c:v>8616</c:v>
                </c:pt>
                <c:pt idx="92">
                  <c:v>8606</c:v>
                </c:pt>
                <c:pt idx="93">
                  <c:v>8506</c:v>
                </c:pt>
                <c:pt idx="94">
                  <c:v>8478</c:v>
                </c:pt>
                <c:pt idx="95">
                  <c:v>8431</c:v>
                </c:pt>
                <c:pt idx="96">
                  <c:v>8370</c:v>
                </c:pt>
                <c:pt idx="97">
                  <c:v>8446</c:v>
                </c:pt>
                <c:pt idx="98">
                  <c:v>8566</c:v>
                </c:pt>
                <c:pt idx="99">
                  <c:v>8594</c:v>
                </c:pt>
                <c:pt idx="100">
                  <c:v>8660</c:v>
                </c:pt>
                <c:pt idx="101">
                  <c:v>8653</c:v>
                </c:pt>
                <c:pt idx="102">
                  <c:v>8698</c:v>
                </c:pt>
                <c:pt idx="103">
                  <c:v>8752</c:v>
                </c:pt>
                <c:pt idx="104">
                  <c:v>8718</c:v>
                </c:pt>
                <c:pt idx="105">
                  <c:v>8689</c:v>
                </c:pt>
                <c:pt idx="106">
                  <c:v>8773</c:v>
                </c:pt>
                <c:pt idx="107">
                  <c:v>8808</c:v>
                </c:pt>
                <c:pt idx="108">
                  <c:v>8782</c:v>
                </c:pt>
                <c:pt idx="109">
                  <c:v>8830</c:v>
                </c:pt>
                <c:pt idx="110">
                  <c:v>8841</c:v>
                </c:pt>
                <c:pt idx="111">
                  <c:v>8831</c:v>
                </c:pt>
                <c:pt idx="112">
                  <c:v>8764</c:v>
                </c:pt>
                <c:pt idx="113">
                  <c:v>8765</c:v>
                </c:pt>
                <c:pt idx="114">
                  <c:v>8773</c:v>
                </c:pt>
                <c:pt idx="115">
                  <c:v>8801</c:v>
                </c:pt>
                <c:pt idx="116">
                  <c:v>8813</c:v>
                </c:pt>
                <c:pt idx="117">
                  <c:v>8833</c:v>
                </c:pt>
                <c:pt idx="118">
                  <c:v>8818</c:v>
                </c:pt>
                <c:pt idx="119">
                  <c:v>8856</c:v>
                </c:pt>
                <c:pt idx="120">
                  <c:v>8892</c:v>
                </c:pt>
                <c:pt idx="121">
                  <c:v>8865</c:v>
                </c:pt>
                <c:pt idx="122">
                  <c:v>8817</c:v>
                </c:pt>
                <c:pt idx="123">
                  <c:v>8748</c:v>
                </c:pt>
                <c:pt idx="124">
                  <c:v>8891</c:v>
                </c:pt>
                <c:pt idx="125">
                  <c:v>9011</c:v>
                </c:pt>
                <c:pt idx="126">
                  <c:v>8999</c:v>
                </c:pt>
                <c:pt idx="127">
                  <c:v>8999</c:v>
                </c:pt>
                <c:pt idx="128">
                  <c:v>8935</c:v>
                </c:pt>
                <c:pt idx="129">
                  <c:v>8945</c:v>
                </c:pt>
              </c:numCache>
            </c:numRef>
          </c:val>
          <c:smooth val="0"/>
          <c:extLst>
            <c:ext xmlns:c16="http://schemas.microsoft.com/office/drawing/2014/chart" uri="{C3380CC4-5D6E-409C-BE32-E72D297353CC}">
              <c16:uniqueId val="{00000000-BEB9-4A76-A07A-4DFD0C3A1CDB}"/>
            </c:ext>
          </c:extLst>
        </c:ser>
        <c:ser>
          <c:idx val="1"/>
          <c:order val="1"/>
          <c:tx>
            <c:v>Pre-COVID trend</c:v>
          </c:tx>
          <c:spPr>
            <a:ln w="38100" cap="rnd">
              <a:solidFill>
                <a:srgbClr val="C00000"/>
              </a:solidFill>
              <a:prstDash val="sysDash"/>
              <a:round/>
            </a:ln>
            <a:effectLst/>
          </c:spPr>
          <c:marker>
            <c:symbol val="none"/>
          </c:marker>
          <c:val>
            <c:numRef>
              <c:f>'U6'!$X$14:$X$140</c:f>
              <c:numCache>
                <c:formatCode>General</c:formatCode>
                <c:ptCount val="127"/>
                <c:pt idx="96">
                  <c:v>8415.6666666666661</c:v>
                </c:pt>
                <c:pt idx="97">
                  <c:v>8405.6013465736323</c:v>
                </c:pt>
                <c:pt idx="98">
                  <c:v>8395.5480648220146</c:v>
                </c:pt>
                <c:pt idx="99">
                  <c:v>8385.5068070136949</c:v>
                </c:pt>
                <c:pt idx="100">
                  <c:v>8375.4775587677759</c:v>
                </c:pt>
                <c:pt idx="101">
                  <c:v>8365.4603057205604</c:v>
                </c:pt>
                <c:pt idx="102">
                  <c:v>8355.4550335255299</c:v>
                </c:pt>
                <c:pt idx="103">
                  <c:v>8345.4617278533242</c:v>
                </c:pt>
                <c:pt idx="104">
                  <c:v>8335.4803743917237</c:v>
                </c:pt>
                <c:pt idx="105">
                  <c:v>8325.5109588456235</c:v>
                </c:pt>
                <c:pt idx="106">
                  <c:v>8315.553466937019</c:v>
                </c:pt>
                <c:pt idx="107">
                  <c:v>8305.6078844049807</c:v>
                </c:pt>
                <c:pt idx="108">
                  <c:v>8295.6741970056337</c:v>
                </c:pt>
                <c:pt idx="109">
                  <c:v>8285.7523905121434</c:v>
                </c:pt>
                <c:pt idx="110">
                  <c:v>8275.8424507146865</c:v>
                </c:pt>
                <c:pt idx="111">
                  <c:v>8265.9443634204381</c:v>
                </c:pt>
                <c:pt idx="112">
                  <c:v>8256.0581144535463</c:v>
                </c:pt>
                <c:pt idx="113">
                  <c:v>8246.183689655114</c:v>
                </c:pt>
                <c:pt idx="114">
                  <c:v>8236.3210748831807</c:v>
                </c:pt>
                <c:pt idx="115">
                  <c:v>8226.4702560126971</c:v>
                </c:pt>
                <c:pt idx="116">
                  <c:v>8216.6312189355085</c:v>
                </c:pt>
                <c:pt idx="117">
                  <c:v>8206.8039495603352</c:v>
                </c:pt>
                <c:pt idx="118">
                  <c:v>8196.9884338127486</c:v>
                </c:pt>
                <c:pt idx="119">
                  <c:v>8187.1846576351563</c:v>
                </c:pt>
                <c:pt idx="120">
                  <c:v>8177.3926069867775</c:v>
                </c:pt>
                <c:pt idx="121">
                  <c:v>8167.6122678436241</c:v>
                </c:pt>
                <c:pt idx="122">
                  <c:v>8157.8436261984816</c:v>
                </c:pt>
                <c:pt idx="123">
                  <c:v>8148.0866680608888</c:v>
                </c:pt>
                <c:pt idx="124">
                  <c:v>8138.3413794571161</c:v>
                </c:pt>
                <c:pt idx="125">
                  <c:v>8128.6077464301479</c:v>
                </c:pt>
                <c:pt idx="126">
                  <c:v>8118.8857550396615</c:v>
                </c:pt>
              </c:numCache>
            </c:numRef>
          </c:val>
          <c:smooth val="0"/>
          <c:extLst>
            <c:ext xmlns:c16="http://schemas.microsoft.com/office/drawing/2014/chart" uri="{C3380CC4-5D6E-409C-BE32-E72D297353CC}">
              <c16:uniqueId val="{00000001-BEB9-4A76-A07A-4DFD0C3A1CDB}"/>
            </c:ext>
          </c:extLst>
        </c:ser>
        <c:dLbls>
          <c:showLegendKey val="0"/>
          <c:showVal val="0"/>
          <c:showCatName val="0"/>
          <c:showSerName val="0"/>
          <c:showPercent val="0"/>
          <c:showBubbleSize val="0"/>
        </c:dLbls>
        <c:smooth val="0"/>
        <c:axId val="308952695"/>
        <c:axId val="308957287"/>
      </c:lineChart>
      <c:catAx>
        <c:axId val="308952695"/>
        <c:scaling>
          <c:orientation val="minMax"/>
        </c:scaling>
        <c:delete val="0"/>
        <c:axPos val="b"/>
        <c:numFmt formatCode="General" sourceLinked="1"/>
        <c:majorTickMark val="none"/>
        <c:minorTickMark val="none"/>
        <c:tickLblPos val="nextTo"/>
        <c:spPr>
          <a:noFill/>
          <a:ln w="19050" cap="flat" cmpd="sng" algn="ctr">
            <a:solidFill>
              <a:srgbClr val="323232"/>
            </a:solidFill>
            <a:round/>
          </a:ln>
          <a:effectLst/>
        </c:spPr>
        <c:txPr>
          <a:bodyPr rot="-5400000" spcFirstLastPara="1" vertOverflow="ellipsis" wrap="square" anchor="ctr" anchorCtr="1"/>
          <a:lstStyle/>
          <a:p>
            <a:pPr>
              <a:defRPr sz="1200" b="0" i="0" u="none" strike="noStrike" kern="1200" baseline="0">
                <a:solidFill>
                  <a:srgbClr val="002060"/>
                </a:solidFill>
                <a:latin typeface="+mn-lt"/>
                <a:ea typeface="+mn-ea"/>
                <a:cs typeface="+mn-cs"/>
              </a:defRPr>
            </a:pPr>
            <a:endParaRPr lang="en-US"/>
          </a:p>
        </c:txPr>
        <c:crossAx val="308957287"/>
        <c:crosses val="autoZero"/>
        <c:auto val="1"/>
        <c:lblAlgn val="ctr"/>
        <c:lblOffset val="100"/>
        <c:tickLblSkip val="24"/>
        <c:noMultiLvlLbl val="0"/>
      </c:catAx>
      <c:valAx>
        <c:axId val="308957287"/>
        <c:scaling>
          <c:orientation val="minMax"/>
          <c:min val="8000"/>
        </c:scaling>
        <c:delete val="0"/>
        <c:axPos val="l"/>
        <c:numFmt formatCode="General" sourceLinked="1"/>
        <c:majorTickMark val="out"/>
        <c:minorTickMark val="none"/>
        <c:tickLblPos val="nextTo"/>
        <c:spPr>
          <a:noFill/>
          <a:ln w="19050">
            <a:solidFill>
              <a:srgbClr val="323232"/>
            </a:solid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308952695"/>
        <c:crosses val="autoZero"/>
        <c:crossBetween val="between"/>
        <c:majorUnit val="500"/>
        <c:dispUnits>
          <c:builtInUnit val="thousands"/>
          <c:dispUnitsLbl>
            <c:layout>
              <c:manualLayout>
                <c:xMode val="edge"/>
                <c:yMode val="edge"/>
                <c:x val="2.8251452175035497E-3"/>
                <c:y val="0.3020534146708253"/>
              </c:manualLayout>
            </c:layout>
            <c:tx>
              <c:rich>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r>
                    <a:rPr lang="en-GB" b="1"/>
                    <a:t>Millions</a:t>
                  </a:r>
                </a:p>
              </c:rich>
            </c:tx>
            <c:spPr>
              <a:noFill/>
              <a:ln>
                <a:noFill/>
              </a:ln>
              <a:effectLst/>
            </c:spPr>
            <c:txPr>
              <a:bodyPr rot="-54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sz="1200">
          <a:solidFill>
            <a:srgbClr val="00206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2F601-8534-4242-BA76-1030B4D738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3C2979B-48C9-4B2D-812C-25F89851682C}">
      <dgm:prSet/>
      <dgm:spPr/>
      <dgm:t>
        <a:bodyPr/>
        <a:lstStyle/>
        <a:p>
          <a:r>
            <a:rPr lang="en-US" b="0" dirty="0"/>
            <a:t>Brexit has had an observable impact on the UK economy</a:t>
          </a:r>
          <a:endParaRPr lang="en-GB" dirty="0"/>
        </a:p>
      </dgm:t>
    </dgm:pt>
    <dgm:pt modelId="{331C6EDC-EFBD-439F-800B-013E721F60B1}" type="parTrans" cxnId="{2B67DD30-A36B-482C-B2BA-86BB968D6EEF}">
      <dgm:prSet/>
      <dgm:spPr/>
      <dgm:t>
        <a:bodyPr/>
        <a:lstStyle/>
        <a:p>
          <a:endParaRPr lang="en-GB"/>
        </a:p>
      </dgm:t>
    </dgm:pt>
    <dgm:pt modelId="{D4435EAA-1036-45F9-97E9-DB682A034DCB}" type="sibTrans" cxnId="{2B67DD30-A36B-482C-B2BA-86BB968D6EEF}">
      <dgm:prSet/>
      <dgm:spPr/>
      <dgm:t>
        <a:bodyPr/>
        <a:lstStyle/>
        <a:p>
          <a:endParaRPr lang="en-GB"/>
        </a:p>
      </dgm:t>
    </dgm:pt>
    <dgm:pt modelId="{00066978-BC6E-4237-9286-BE25050D094E}">
      <dgm:prSet/>
      <dgm:spPr/>
      <dgm:t>
        <a:bodyPr/>
        <a:lstStyle/>
        <a:p>
          <a:r>
            <a:rPr lang="en-US" b="0" dirty="0"/>
            <a:t>Demographics and debt dynamics remain favourable</a:t>
          </a:r>
          <a:endParaRPr lang="en-GB" dirty="0"/>
        </a:p>
      </dgm:t>
    </dgm:pt>
    <dgm:pt modelId="{4BE60A8B-E49A-411D-A06A-20EAB3BB9786}" type="parTrans" cxnId="{47CAFD24-C152-457E-BA2B-29B8CF72094E}">
      <dgm:prSet/>
      <dgm:spPr/>
      <dgm:t>
        <a:bodyPr/>
        <a:lstStyle/>
        <a:p>
          <a:endParaRPr lang="en-GB"/>
        </a:p>
      </dgm:t>
    </dgm:pt>
    <dgm:pt modelId="{EC9CF284-E83B-4F2B-9C37-D64F605E43DA}" type="sibTrans" cxnId="{47CAFD24-C152-457E-BA2B-29B8CF72094E}">
      <dgm:prSet/>
      <dgm:spPr/>
      <dgm:t>
        <a:bodyPr/>
        <a:lstStyle/>
        <a:p>
          <a:endParaRPr lang="en-GB"/>
        </a:p>
      </dgm:t>
    </dgm:pt>
    <dgm:pt modelId="{08ABFC7C-5807-4768-946F-C467143FFDB3}">
      <dgm:prSet/>
      <dgm:spPr/>
      <dgm:t>
        <a:bodyPr/>
        <a:lstStyle/>
        <a:p>
          <a:r>
            <a:rPr lang="en-US" b="0"/>
            <a:t>Capital deepening is the (almost) inevitable path</a:t>
          </a:r>
          <a:endParaRPr lang="en-GB"/>
        </a:p>
      </dgm:t>
    </dgm:pt>
    <dgm:pt modelId="{4EE75DCB-47C7-4880-9C65-8C4A29F40B9B}" type="parTrans" cxnId="{83BC7068-2F37-408B-AAAC-CD36784DA858}">
      <dgm:prSet/>
      <dgm:spPr/>
      <dgm:t>
        <a:bodyPr/>
        <a:lstStyle/>
        <a:p>
          <a:endParaRPr lang="en-GB"/>
        </a:p>
      </dgm:t>
    </dgm:pt>
    <dgm:pt modelId="{83582777-2809-4F9E-84E7-70F55AD0FE73}" type="sibTrans" cxnId="{83BC7068-2F37-408B-AAAC-CD36784DA858}">
      <dgm:prSet/>
      <dgm:spPr/>
      <dgm:t>
        <a:bodyPr/>
        <a:lstStyle/>
        <a:p>
          <a:endParaRPr lang="en-GB"/>
        </a:p>
      </dgm:t>
    </dgm:pt>
    <dgm:pt modelId="{42BE245E-8F54-4DA8-A314-BE048E517A3A}">
      <dgm:prSet/>
      <dgm:spPr/>
      <dgm:t>
        <a:bodyPr/>
        <a:lstStyle/>
        <a:p>
          <a:r>
            <a:rPr lang="en-US" b="0" dirty="0"/>
            <a:t>Higher interest rates favours unloved UK public markets </a:t>
          </a:r>
          <a:endParaRPr lang="en-GB" dirty="0"/>
        </a:p>
      </dgm:t>
    </dgm:pt>
    <dgm:pt modelId="{FE3D8EE4-6D72-410F-83CA-FA5BA42CA8FB}" type="parTrans" cxnId="{3AECFF6B-8F81-4E0B-A4C3-8982A951E03E}">
      <dgm:prSet/>
      <dgm:spPr/>
      <dgm:t>
        <a:bodyPr/>
        <a:lstStyle/>
        <a:p>
          <a:endParaRPr lang="en-GB"/>
        </a:p>
      </dgm:t>
    </dgm:pt>
    <dgm:pt modelId="{6F15F179-8D94-4E85-B9A0-5ADAAA55A73F}" type="sibTrans" cxnId="{3AECFF6B-8F81-4E0B-A4C3-8982A951E03E}">
      <dgm:prSet/>
      <dgm:spPr/>
      <dgm:t>
        <a:bodyPr/>
        <a:lstStyle/>
        <a:p>
          <a:endParaRPr lang="en-GB"/>
        </a:p>
      </dgm:t>
    </dgm:pt>
    <dgm:pt modelId="{766BE144-0BB3-47BC-B789-DC375809C95C}" type="pres">
      <dgm:prSet presAssocID="{DE02F601-8534-4242-BA76-1030B4D7382C}" presName="linear" presStyleCnt="0">
        <dgm:presLayoutVars>
          <dgm:animLvl val="lvl"/>
          <dgm:resizeHandles val="exact"/>
        </dgm:presLayoutVars>
      </dgm:prSet>
      <dgm:spPr/>
    </dgm:pt>
    <dgm:pt modelId="{02C1EE19-0FBC-4826-AEAA-1740227E6EA7}" type="pres">
      <dgm:prSet presAssocID="{73C2979B-48C9-4B2D-812C-25F89851682C}" presName="parentText" presStyleLbl="node1" presStyleIdx="0" presStyleCnt="4">
        <dgm:presLayoutVars>
          <dgm:chMax val="0"/>
          <dgm:bulletEnabled val="1"/>
        </dgm:presLayoutVars>
      </dgm:prSet>
      <dgm:spPr/>
    </dgm:pt>
    <dgm:pt modelId="{D69359FF-89E0-46BE-91BC-571BE4A9CF1C}" type="pres">
      <dgm:prSet presAssocID="{D4435EAA-1036-45F9-97E9-DB682A034DCB}" presName="spacer" presStyleCnt="0"/>
      <dgm:spPr/>
    </dgm:pt>
    <dgm:pt modelId="{CBE1E830-CC38-4B79-89B9-4ED14110830D}" type="pres">
      <dgm:prSet presAssocID="{00066978-BC6E-4237-9286-BE25050D094E}" presName="parentText" presStyleLbl="node1" presStyleIdx="1" presStyleCnt="4">
        <dgm:presLayoutVars>
          <dgm:chMax val="0"/>
          <dgm:bulletEnabled val="1"/>
        </dgm:presLayoutVars>
      </dgm:prSet>
      <dgm:spPr/>
    </dgm:pt>
    <dgm:pt modelId="{AD225E09-4871-4AFF-B9D9-AFD7EAAEB2CF}" type="pres">
      <dgm:prSet presAssocID="{EC9CF284-E83B-4F2B-9C37-D64F605E43DA}" presName="spacer" presStyleCnt="0"/>
      <dgm:spPr/>
    </dgm:pt>
    <dgm:pt modelId="{C965C6D1-71AD-47AD-9C1A-A04BE907A0CF}" type="pres">
      <dgm:prSet presAssocID="{08ABFC7C-5807-4768-946F-C467143FFDB3}" presName="parentText" presStyleLbl="node1" presStyleIdx="2" presStyleCnt="4">
        <dgm:presLayoutVars>
          <dgm:chMax val="0"/>
          <dgm:bulletEnabled val="1"/>
        </dgm:presLayoutVars>
      </dgm:prSet>
      <dgm:spPr/>
    </dgm:pt>
    <dgm:pt modelId="{8AEC1A65-576A-4CBE-936C-979DD29BE9E9}" type="pres">
      <dgm:prSet presAssocID="{83582777-2809-4F9E-84E7-70F55AD0FE73}" presName="spacer" presStyleCnt="0"/>
      <dgm:spPr/>
    </dgm:pt>
    <dgm:pt modelId="{A97E1693-3A92-47B1-BC93-4AF27353150F}" type="pres">
      <dgm:prSet presAssocID="{42BE245E-8F54-4DA8-A314-BE048E517A3A}" presName="parentText" presStyleLbl="node1" presStyleIdx="3" presStyleCnt="4">
        <dgm:presLayoutVars>
          <dgm:chMax val="0"/>
          <dgm:bulletEnabled val="1"/>
        </dgm:presLayoutVars>
      </dgm:prSet>
      <dgm:spPr/>
    </dgm:pt>
  </dgm:ptLst>
  <dgm:cxnLst>
    <dgm:cxn modelId="{7746360C-D528-4F54-83FF-89940B0367B3}" type="presOf" srcId="{00066978-BC6E-4237-9286-BE25050D094E}" destId="{CBE1E830-CC38-4B79-89B9-4ED14110830D}" srcOrd="0" destOrd="0" presId="urn:microsoft.com/office/officeart/2005/8/layout/vList2"/>
    <dgm:cxn modelId="{47CAFD24-C152-457E-BA2B-29B8CF72094E}" srcId="{DE02F601-8534-4242-BA76-1030B4D7382C}" destId="{00066978-BC6E-4237-9286-BE25050D094E}" srcOrd="1" destOrd="0" parTransId="{4BE60A8B-E49A-411D-A06A-20EAB3BB9786}" sibTransId="{EC9CF284-E83B-4F2B-9C37-D64F605E43DA}"/>
    <dgm:cxn modelId="{2E5EF82E-0FF7-4F1B-A9F0-D4ABB5E52BA7}" type="presOf" srcId="{DE02F601-8534-4242-BA76-1030B4D7382C}" destId="{766BE144-0BB3-47BC-B789-DC375809C95C}" srcOrd="0" destOrd="0" presId="urn:microsoft.com/office/officeart/2005/8/layout/vList2"/>
    <dgm:cxn modelId="{2B67DD30-A36B-482C-B2BA-86BB968D6EEF}" srcId="{DE02F601-8534-4242-BA76-1030B4D7382C}" destId="{73C2979B-48C9-4B2D-812C-25F89851682C}" srcOrd="0" destOrd="0" parTransId="{331C6EDC-EFBD-439F-800B-013E721F60B1}" sibTransId="{D4435EAA-1036-45F9-97E9-DB682A034DCB}"/>
    <dgm:cxn modelId="{83BC7068-2F37-408B-AAAC-CD36784DA858}" srcId="{DE02F601-8534-4242-BA76-1030B4D7382C}" destId="{08ABFC7C-5807-4768-946F-C467143FFDB3}" srcOrd="2" destOrd="0" parTransId="{4EE75DCB-47C7-4880-9C65-8C4A29F40B9B}" sibTransId="{83582777-2809-4F9E-84E7-70F55AD0FE73}"/>
    <dgm:cxn modelId="{3AECFF6B-8F81-4E0B-A4C3-8982A951E03E}" srcId="{DE02F601-8534-4242-BA76-1030B4D7382C}" destId="{42BE245E-8F54-4DA8-A314-BE048E517A3A}" srcOrd="3" destOrd="0" parTransId="{FE3D8EE4-6D72-410F-83CA-FA5BA42CA8FB}" sibTransId="{6F15F179-8D94-4E85-B9A0-5ADAAA55A73F}"/>
    <dgm:cxn modelId="{BCC04384-3260-4576-8330-AE9D522FAB83}" type="presOf" srcId="{42BE245E-8F54-4DA8-A314-BE048E517A3A}" destId="{A97E1693-3A92-47B1-BC93-4AF27353150F}" srcOrd="0" destOrd="0" presId="urn:microsoft.com/office/officeart/2005/8/layout/vList2"/>
    <dgm:cxn modelId="{2C60C0AE-644A-4089-8486-4E001E6797FA}" type="presOf" srcId="{73C2979B-48C9-4B2D-812C-25F89851682C}" destId="{02C1EE19-0FBC-4826-AEAA-1740227E6EA7}" srcOrd="0" destOrd="0" presId="urn:microsoft.com/office/officeart/2005/8/layout/vList2"/>
    <dgm:cxn modelId="{854A98D4-A3F3-485D-9CAB-323478ACF4B0}" type="presOf" srcId="{08ABFC7C-5807-4768-946F-C467143FFDB3}" destId="{C965C6D1-71AD-47AD-9C1A-A04BE907A0CF}" srcOrd="0" destOrd="0" presId="urn:microsoft.com/office/officeart/2005/8/layout/vList2"/>
    <dgm:cxn modelId="{E6282342-0C6D-405B-A4A1-1694C5B8DA89}" type="presParOf" srcId="{766BE144-0BB3-47BC-B789-DC375809C95C}" destId="{02C1EE19-0FBC-4826-AEAA-1740227E6EA7}" srcOrd="0" destOrd="0" presId="urn:microsoft.com/office/officeart/2005/8/layout/vList2"/>
    <dgm:cxn modelId="{77F6539C-3680-4632-8536-83CACDC99401}" type="presParOf" srcId="{766BE144-0BB3-47BC-B789-DC375809C95C}" destId="{D69359FF-89E0-46BE-91BC-571BE4A9CF1C}" srcOrd="1" destOrd="0" presId="urn:microsoft.com/office/officeart/2005/8/layout/vList2"/>
    <dgm:cxn modelId="{6A428C1B-C16A-4DCC-A0AD-7F3313700311}" type="presParOf" srcId="{766BE144-0BB3-47BC-B789-DC375809C95C}" destId="{CBE1E830-CC38-4B79-89B9-4ED14110830D}" srcOrd="2" destOrd="0" presId="urn:microsoft.com/office/officeart/2005/8/layout/vList2"/>
    <dgm:cxn modelId="{B9CC3C4D-8C62-4772-BA4D-CFD4305B744F}" type="presParOf" srcId="{766BE144-0BB3-47BC-B789-DC375809C95C}" destId="{AD225E09-4871-4AFF-B9D9-AFD7EAAEB2CF}" srcOrd="3" destOrd="0" presId="urn:microsoft.com/office/officeart/2005/8/layout/vList2"/>
    <dgm:cxn modelId="{35097B31-D051-489B-A8E2-BD08560E4D83}" type="presParOf" srcId="{766BE144-0BB3-47BC-B789-DC375809C95C}" destId="{C965C6D1-71AD-47AD-9C1A-A04BE907A0CF}" srcOrd="4" destOrd="0" presId="urn:microsoft.com/office/officeart/2005/8/layout/vList2"/>
    <dgm:cxn modelId="{CAE193DE-3C2C-4F18-A784-7216B326A433}" type="presParOf" srcId="{766BE144-0BB3-47BC-B789-DC375809C95C}" destId="{8AEC1A65-576A-4CBE-936C-979DD29BE9E9}" srcOrd="5" destOrd="0" presId="urn:microsoft.com/office/officeart/2005/8/layout/vList2"/>
    <dgm:cxn modelId="{8571DAD8-1A62-4DC1-BBC9-2B61B10C2381}" type="presParOf" srcId="{766BE144-0BB3-47BC-B789-DC375809C95C}" destId="{A97E1693-3A92-47B1-BC93-4AF27353150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9EBA1-F2F6-46A1-B3F4-804987C7A4C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99548338-0A90-4E23-B564-275394A5EC12}">
      <dgm:prSet phldrT="[Text]"/>
      <dgm:spPr/>
      <dgm:t>
        <a:bodyPr/>
        <a:lstStyle/>
        <a:p>
          <a:r>
            <a:rPr lang="en-US" dirty="0"/>
            <a:t>Regulatory Arbitrage: Edinburgh reforms, ELMS</a:t>
          </a:r>
          <a:endParaRPr lang="en-GB" dirty="0"/>
        </a:p>
      </dgm:t>
    </dgm:pt>
    <dgm:pt modelId="{52AFBA6A-472B-4E83-861E-10D5D8EFDDF6}" type="parTrans" cxnId="{342EEE69-8171-423C-817C-8AEABBB39309}">
      <dgm:prSet/>
      <dgm:spPr/>
      <dgm:t>
        <a:bodyPr/>
        <a:lstStyle/>
        <a:p>
          <a:endParaRPr lang="en-GB"/>
        </a:p>
      </dgm:t>
    </dgm:pt>
    <dgm:pt modelId="{CF18CF49-C243-4F6C-897B-E3486209D31B}" type="sibTrans" cxnId="{342EEE69-8171-423C-817C-8AEABBB39309}">
      <dgm:prSet/>
      <dgm:spPr/>
      <dgm:t>
        <a:bodyPr/>
        <a:lstStyle/>
        <a:p>
          <a:endParaRPr lang="en-GB"/>
        </a:p>
      </dgm:t>
    </dgm:pt>
    <dgm:pt modelId="{1108FD7D-E4E2-46F1-8716-EB0DFA35E014}">
      <dgm:prSet phldrT="[Text]"/>
      <dgm:spPr/>
      <dgm:t>
        <a:bodyPr/>
        <a:lstStyle/>
        <a:p>
          <a:r>
            <a:rPr lang="en-US" dirty="0"/>
            <a:t>Custom-made Industrial Strategy: IRA, GDIP</a:t>
          </a:r>
          <a:endParaRPr lang="en-GB" dirty="0"/>
        </a:p>
      </dgm:t>
    </dgm:pt>
    <dgm:pt modelId="{E7029685-7613-4FD8-815E-811ED60AE832}" type="parTrans" cxnId="{80B9B843-0033-4248-A322-C32B2048A00B}">
      <dgm:prSet/>
      <dgm:spPr/>
      <dgm:t>
        <a:bodyPr/>
        <a:lstStyle/>
        <a:p>
          <a:endParaRPr lang="en-GB"/>
        </a:p>
      </dgm:t>
    </dgm:pt>
    <dgm:pt modelId="{E616A409-28FF-49A6-A563-9B20A5C7D50B}" type="sibTrans" cxnId="{80B9B843-0033-4248-A322-C32B2048A00B}">
      <dgm:prSet/>
      <dgm:spPr/>
      <dgm:t>
        <a:bodyPr/>
        <a:lstStyle/>
        <a:p>
          <a:endParaRPr lang="en-GB"/>
        </a:p>
      </dgm:t>
    </dgm:pt>
    <dgm:pt modelId="{D96B53C6-7F52-4D2B-A6D7-379B66BA8FDE}">
      <dgm:prSet phldrT="[Text]"/>
      <dgm:spPr/>
      <dgm:t>
        <a:bodyPr/>
        <a:lstStyle/>
        <a:p>
          <a:r>
            <a:rPr lang="en-US" dirty="0"/>
            <a:t>Market access for labour and goods: level playing field</a:t>
          </a:r>
          <a:endParaRPr lang="en-GB" dirty="0"/>
        </a:p>
      </dgm:t>
    </dgm:pt>
    <dgm:pt modelId="{E04F1EFE-9556-4D39-8395-7D0FC3A43D8F}" type="parTrans" cxnId="{EDF18CC1-155C-4522-8141-21B2E51D3F5B}">
      <dgm:prSet/>
      <dgm:spPr/>
      <dgm:t>
        <a:bodyPr/>
        <a:lstStyle/>
        <a:p>
          <a:endParaRPr lang="en-GB"/>
        </a:p>
      </dgm:t>
    </dgm:pt>
    <dgm:pt modelId="{299B19F1-38DF-45CF-ADB6-2D6C13FA0B4D}" type="sibTrans" cxnId="{EDF18CC1-155C-4522-8141-21B2E51D3F5B}">
      <dgm:prSet/>
      <dgm:spPr/>
      <dgm:t>
        <a:bodyPr/>
        <a:lstStyle/>
        <a:p>
          <a:endParaRPr lang="en-GB"/>
        </a:p>
      </dgm:t>
    </dgm:pt>
    <dgm:pt modelId="{6F26D71C-299A-4F26-93E1-A945A3949C73}" type="pres">
      <dgm:prSet presAssocID="{2019EBA1-F2F6-46A1-B3F4-804987C7A4C2}" presName="linear" presStyleCnt="0">
        <dgm:presLayoutVars>
          <dgm:dir/>
          <dgm:animLvl val="lvl"/>
          <dgm:resizeHandles val="exact"/>
        </dgm:presLayoutVars>
      </dgm:prSet>
      <dgm:spPr/>
    </dgm:pt>
    <dgm:pt modelId="{954A9C26-3289-4015-B263-D1B91F77A9CA}" type="pres">
      <dgm:prSet presAssocID="{99548338-0A90-4E23-B564-275394A5EC12}" presName="parentLin" presStyleCnt="0"/>
      <dgm:spPr/>
    </dgm:pt>
    <dgm:pt modelId="{8C371922-486F-45BF-829E-43A28A48480E}" type="pres">
      <dgm:prSet presAssocID="{99548338-0A90-4E23-B564-275394A5EC12}" presName="parentLeftMargin" presStyleLbl="node1" presStyleIdx="0" presStyleCnt="3"/>
      <dgm:spPr/>
    </dgm:pt>
    <dgm:pt modelId="{8F841ECA-7322-4D6F-BB3D-581BDE0F0B3D}" type="pres">
      <dgm:prSet presAssocID="{99548338-0A90-4E23-B564-275394A5EC12}" presName="parentText" presStyleLbl="node1" presStyleIdx="0" presStyleCnt="3">
        <dgm:presLayoutVars>
          <dgm:chMax val="0"/>
          <dgm:bulletEnabled val="1"/>
        </dgm:presLayoutVars>
      </dgm:prSet>
      <dgm:spPr/>
    </dgm:pt>
    <dgm:pt modelId="{A7B6718E-8092-4BC9-89C7-63850C023EF6}" type="pres">
      <dgm:prSet presAssocID="{99548338-0A90-4E23-B564-275394A5EC12}" presName="negativeSpace" presStyleCnt="0"/>
      <dgm:spPr/>
    </dgm:pt>
    <dgm:pt modelId="{2C951F49-063C-4AC2-8885-93D3D97D2432}" type="pres">
      <dgm:prSet presAssocID="{99548338-0A90-4E23-B564-275394A5EC12}" presName="childText" presStyleLbl="conFgAcc1" presStyleIdx="0" presStyleCnt="3">
        <dgm:presLayoutVars>
          <dgm:bulletEnabled val="1"/>
        </dgm:presLayoutVars>
      </dgm:prSet>
      <dgm:spPr/>
    </dgm:pt>
    <dgm:pt modelId="{A6FC32DB-443B-4398-A496-BED5E2964AF5}" type="pres">
      <dgm:prSet presAssocID="{CF18CF49-C243-4F6C-897B-E3486209D31B}" presName="spaceBetweenRectangles" presStyleCnt="0"/>
      <dgm:spPr/>
    </dgm:pt>
    <dgm:pt modelId="{9FD4FAB7-3B3A-4B1D-9D04-B058D7E003D8}" type="pres">
      <dgm:prSet presAssocID="{1108FD7D-E4E2-46F1-8716-EB0DFA35E014}" presName="parentLin" presStyleCnt="0"/>
      <dgm:spPr/>
    </dgm:pt>
    <dgm:pt modelId="{D9EB66BA-E050-4E6D-86C8-BCA3F40C575D}" type="pres">
      <dgm:prSet presAssocID="{1108FD7D-E4E2-46F1-8716-EB0DFA35E014}" presName="parentLeftMargin" presStyleLbl="node1" presStyleIdx="0" presStyleCnt="3"/>
      <dgm:spPr/>
    </dgm:pt>
    <dgm:pt modelId="{CC78ABB9-3EE7-4BFC-B7B6-94C16387469D}" type="pres">
      <dgm:prSet presAssocID="{1108FD7D-E4E2-46F1-8716-EB0DFA35E014}" presName="parentText" presStyleLbl="node1" presStyleIdx="1" presStyleCnt="3">
        <dgm:presLayoutVars>
          <dgm:chMax val="0"/>
          <dgm:bulletEnabled val="1"/>
        </dgm:presLayoutVars>
      </dgm:prSet>
      <dgm:spPr/>
    </dgm:pt>
    <dgm:pt modelId="{4C047835-9474-4008-8F6B-AE18CD2B4AEA}" type="pres">
      <dgm:prSet presAssocID="{1108FD7D-E4E2-46F1-8716-EB0DFA35E014}" presName="negativeSpace" presStyleCnt="0"/>
      <dgm:spPr/>
    </dgm:pt>
    <dgm:pt modelId="{4DF4ADAF-9F0B-4161-A91B-506143FA459E}" type="pres">
      <dgm:prSet presAssocID="{1108FD7D-E4E2-46F1-8716-EB0DFA35E014}" presName="childText" presStyleLbl="conFgAcc1" presStyleIdx="1" presStyleCnt="3">
        <dgm:presLayoutVars>
          <dgm:bulletEnabled val="1"/>
        </dgm:presLayoutVars>
      </dgm:prSet>
      <dgm:spPr/>
    </dgm:pt>
    <dgm:pt modelId="{50031704-7434-4600-A809-4EC6886714A8}" type="pres">
      <dgm:prSet presAssocID="{E616A409-28FF-49A6-A563-9B20A5C7D50B}" presName="spaceBetweenRectangles" presStyleCnt="0"/>
      <dgm:spPr/>
    </dgm:pt>
    <dgm:pt modelId="{DB877CD4-7F09-4F70-815B-848B2B5B1158}" type="pres">
      <dgm:prSet presAssocID="{D96B53C6-7F52-4D2B-A6D7-379B66BA8FDE}" presName="parentLin" presStyleCnt="0"/>
      <dgm:spPr/>
    </dgm:pt>
    <dgm:pt modelId="{47225FC4-FA85-46BC-A2B0-4F927F106F2B}" type="pres">
      <dgm:prSet presAssocID="{D96B53C6-7F52-4D2B-A6D7-379B66BA8FDE}" presName="parentLeftMargin" presStyleLbl="node1" presStyleIdx="1" presStyleCnt="3"/>
      <dgm:spPr/>
    </dgm:pt>
    <dgm:pt modelId="{AE77D6E2-52E9-419F-B417-636590B09703}" type="pres">
      <dgm:prSet presAssocID="{D96B53C6-7F52-4D2B-A6D7-379B66BA8FDE}" presName="parentText" presStyleLbl="node1" presStyleIdx="2" presStyleCnt="3">
        <dgm:presLayoutVars>
          <dgm:chMax val="0"/>
          <dgm:bulletEnabled val="1"/>
        </dgm:presLayoutVars>
      </dgm:prSet>
      <dgm:spPr/>
    </dgm:pt>
    <dgm:pt modelId="{863B07DE-9D9E-4434-94E9-4B656BAB47BB}" type="pres">
      <dgm:prSet presAssocID="{D96B53C6-7F52-4D2B-A6D7-379B66BA8FDE}" presName="negativeSpace" presStyleCnt="0"/>
      <dgm:spPr/>
    </dgm:pt>
    <dgm:pt modelId="{9036786F-C7CB-4C5F-950C-A6518A262D53}" type="pres">
      <dgm:prSet presAssocID="{D96B53C6-7F52-4D2B-A6D7-379B66BA8FDE}" presName="childText" presStyleLbl="conFgAcc1" presStyleIdx="2" presStyleCnt="3" custLinFactNeighborY="1317">
        <dgm:presLayoutVars>
          <dgm:bulletEnabled val="1"/>
        </dgm:presLayoutVars>
      </dgm:prSet>
      <dgm:spPr/>
    </dgm:pt>
  </dgm:ptLst>
  <dgm:cxnLst>
    <dgm:cxn modelId="{49995E08-0FB0-4290-8093-A73B63D0A8AF}" type="presOf" srcId="{D96B53C6-7F52-4D2B-A6D7-379B66BA8FDE}" destId="{AE77D6E2-52E9-419F-B417-636590B09703}" srcOrd="1" destOrd="0" presId="urn:microsoft.com/office/officeart/2005/8/layout/list1"/>
    <dgm:cxn modelId="{013C2716-3ACB-4389-BD1B-4C06859FD0B2}" type="presOf" srcId="{D96B53C6-7F52-4D2B-A6D7-379B66BA8FDE}" destId="{47225FC4-FA85-46BC-A2B0-4F927F106F2B}" srcOrd="0" destOrd="0" presId="urn:microsoft.com/office/officeart/2005/8/layout/list1"/>
    <dgm:cxn modelId="{D4AA1D20-8B8D-498C-9AEE-0D60584DE479}" type="presOf" srcId="{2019EBA1-F2F6-46A1-B3F4-804987C7A4C2}" destId="{6F26D71C-299A-4F26-93E1-A945A3949C73}" srcOrd="0" destOrd="0" presId="urn:microsoft.com/office/officeart/2005/8/layout/list1"/>
    <dgm:cxn modelId="{CE03A92F-EC61-4D52-9C40-B81A4E24D177}" type="presOf" srcId="{1108FD7D-E4E2-46F1-8716-EB0DFA35E014}" destId="{CC78ABB9-3EE7-4BFC-B7B6-94C16387469D}" srcOrd="1" destOrd="0" presId="urn:microsoft.com/office/officeart/2005/8/layout/list1"/>
    <dgm:cxn modelId="{F1D5A135-5CA6-4D3D-8152-A23707288C3E}" type="presOf" srcId="{99548338-0A90-4E23-B564-275394A5EC12}" destId="{8F841ECA-7322-4D6F-BB3D-581BDE0F0B3D}" srcOrd="1" destOrd="0" presId="urn:microsoft.com/office/officeart/2005/8/layout/list1"/>
    <dgm:cxn modelId="{80B9B843-0033-4248-A322-C32B2048A00B}" srcId="{2019EBA1-F2F6-46A1-B3F4-804987C7A4C2}" destId="{1108FD7D-E4E2-46F1-8716-EB0DFA35E014}" srcOrd="1" destOrd="0" parTransId="{E7029685-7613-4FD8-815E-811ED60AE832}" sibTransId="{E616A409-28FF-49A6-A563-9B20A5C7D50B}"/>
    <dgm:cxn modelId="{342EEE69-8171-423C-817C-8AEABBB39309}" srcId="{2019EBA1-F2F6-46A1-B3F4-804987C7A4C2}" destId="{99548338-0A90-4E23-B564-275394A5EC12}" srcOrd="0" destOrd="0" parTransId="{52AFBA6A-472B-4E83-861E-10D5D8EFDDF6}" sibTransId="{CF18CF49-C243-4F6C-897B-E3486209D31B}"/>
    <dgm:cxn modelId="{48D5B17C-7B2A-4195-9716-013BED870BA8}" type="presOf" srcId="{1108FD7D-E4E2-46F1-8716-EB0DFA35E014}" destId="{D9EB66BA-E050-4E6D-86C8-BCA3F40C575D}" srcOrd="0" destOrd="0" presId="urn:microsoft.com/office/officeart/2005/8/layout/list1"/>
    <dgm:cxn modelId="{EDF18CC1-155C-4522-8141-21B2E51D3F5B}" srcId="{2019EBA1-F2F6-46A1-B3F4-804987C7A4C2}" destId="{D96B53C6-7F52-4D2B-A6D7-379B66BA8FDE}" srcOrd="2" destOrd="0" parTransId="{E04F1EFE-9556-4D39-8395-7D0FC3A43D8F}" sibTransId="{299B19F1-38DF-45CF-ADB6-2D6C13FA0B4D}"/>
    <dgm:cxn modelId="{148346E1-84DD-4F22-807A-48D7CBF5C218}" type="presOf" srcId="{99548338-0A90-4E23-B564-275394A5EC12}" destId="{8C371922-486F-45BF-829E-43A28A48480E}" srcOrd="0" destOrd="0" presId="urn:microsoft.com/office/officeart/2005/8/layout/list1"/>
    <dgm:cxn modelId="{E0C028DB-CF0A-46C7-9D63-DBB8C67E44E0}" type="presParOf" srcId="{6F26D71C-299A-4F26-93E1-A945A3949C73}" destId="{954A9C26-3289-4015-B263-D1B91F77A9CA}" srcOrd="0" destOrd="0" presId="urn:microsoft.com/office/officeart/2005/8/layout/list1"/>
    <dgm:cxn modelId="{4ABB0486-3E27-4A0A-9D2B-2F36485A28EB}" type="presParOf" srcId="{954A9C26-3289-4015-B263-D1B91F77A9CA}" destId="{8C371922-486F-45BF-829E-43A28A48480E}" srcOrd="0" destOrd="0" presId="urn:microsoft.com/office/officeart/2005/8/layout/list1"/>
    <dgm:cxn modelId="{E3AB091A-135F-47BB-9A82-EE3459E7DF83}" type="presParOf" srcId="{954A9C26-3289-4015-B263-D1B91F77A9CA}" destId="{8F841ECA-7322-4D6F-BB3D-581BDE0F0B3D}" srcOrd="1" destOrd="0" presId="urn:microsoft.com/office/officeart/2005/8/layout/list1"/>
    <dgm:cxn modelId="{5C9348A8-F86F-4255-B2D6-3A156A87CD53}" type="presParOf" srcId="{6F26D71C-299A-4F26-93E1-A945A3949C73}" destId="{A7B6718E-8092-4BC9-89C7-63850C023EF6}" srcOrd="1" destOrd="0" presId="urn:microsoft.com/office/officeart/2005/8/layout/list1"/>
    <dgm:cxn modelId="{932FD2A8-7767-43CA-AE28-27A1247EB2FA}" type="presParOf" srcId="{6F26D71C-299A-4F26-93E1-A945A3949C73}" destId="{2C951F49-063C-4AC2-8885-93D3D97D2432}" srcOrd="2" destOrd="0" presId="urn:microsoft.com/office/officeart/2005/8/layout/list1"/>
    <dgm:cxn modelId="{81B239A8-AC9C-453B-AB3C-2DD02F2DA7A6}" type="presParOf" srcId="{6F26D71C-299A-4F26-93E1-A945A3949C73}" destId="{A6FC32DB-443B-4398-A496-BED5E2964AF5}" srcOrd="3" destOrd="0" presId="urn:microsoft.com/office/officeart/2005/8/layout/list1"/>
    <dgm:cxn modelId="{FD4AFD11-2DEB-4426-8D2E-9D457B11E1A6}" type="presParOf" srcId="{6F26D71C-299A-4F26-93E1-A945A3949C73}" destId="{9FD4FAB7-3B3A-4B1D-9D04-B058D7E003D8}" srcOrd="4" destOrd="0" presId="urn:microsoft.com/office/officeart/2005/8/layout/list1"/>
    <dgm:cxn modelId="{C6834A56-11BB-4140-A998-86B6916084A9}" type="presParOf" srcId="{9FD4FAB7-3B3A-4B1D-9D04-B058D7E003D8}" destId="{D9EB66BA-E050-4E6D-86C8-BCA3F40C575D}" srcOrd="0" destOrd="0" presId="urn:microsoft.com/office/officeart/2005/8/layout/list1"/>
    <dgm:cxn modelId="{06E30C01-2257-4B4E-99B0-799BA6E37902}" type="presParOf" srcId="{9FD4FAB7-3B3A-4B1D-9D04-B058D7E003D8}" destId="{CC78ABB9-3EE7-4BFC-B7B6-94C16387469D}" srcOrd="1" destOrd="0" presId="urn:microsoft.com/office/officeart/2005/8/layout/list1"/>
    <dgm:cxn modelId="{1CC6CB10-EC1E-46BE-901C-282818DE7903}" type="presParOf" srcId="{6F26D71C-299A-4F26-93E1-A945A3949C73}" destId="{4C047835-9474-4008-8F6B-AE18CD2B4AEA}" srcOrd="5" destOrd="0" presId="urn:microsoft.com/office/officeart/2005/8/layout/list1"/>
    <dgm:cxn modelId="{6FC6AF69-3739-4C46-8DEA-124C1CE61149}" type="presParOf" srcId="{6F26D71C-299A-4F26-93E1-A945A3949C73}" destId="{4DF4ADAF-9F0B-4161-A91B-506143FA459E}" srcOrd="6" destOrd="0" presId="urn:microsoft.com/office/officeart/2005/8/layout/list1"/>
    <dgm:cxn modelId="{F1CF1D20-0537-41C5-8402-06FBA76903C6}" type="presParOf" srcId="{6F26D71C-299A-4F26-93E1-A945A3949C73}" destId="{50031704-7434-4600-A809-4EC6886714A8}" srcOrd="7" destOrd="0" presId="urn:microsoft.com/office/officeart/2005/8/layout/list1"/>
    <dgm:cxn modelId="{BB892AE2-5592-4FF8-BACA-F0E47A273EF8}" type="presParOf" srcId="{6F26D71C-299A-4F26-93E1-A945A3949C73}" destId="{DB877CD4-7F09-4F70-815B-848B2B5B1158}" srcOrd="8" destOrd="0" presId="urn:microsoft.com/office/officeart/2005/8/layout/list1"/>
    <dgm:cxn modelId="{571CEAEB-FF77-4157-9F5C-05924840DE63}" type="presParOf" srcId="{DB877CD4-7F09-4F70-815B-848B2B5B1158}" destId="{47225FC4-FA85-46BC-A2B0-4F927F106F2B}" srcOrd="0" destOrd="0" presId="urn:microsoft.com/office/officeart/2005/8/layout/list1"/>
    <dgm:cxn modelId="{C87BE26E-1B24-44B5-999B-3F68E02A0A66}" type="presParOf" srcId="{DB877CD4-7F09-4F70-815B-848B2B5B1158}" destId="{AE77D6E2-52E9-419F-B417-636590B09703}" srcOrd="1" destOrd="0" presId="urn:microsoft.com/office/officeart/2005/8/layout/list1"/>
    <dgm:cxn modelId="{FC04C335-C1AD-4A3E-AEB6-0AD136207E3A}" type="presParOf" srcId="{6F26D71C-299A-4F26-93E1-A945A3949C73}" destId="{863B07DE-9D9E-4434-94E9-4B656BAB47BB}" srcOrd="9" destOrd="0" presId="urn:microsoft.com/office/officeart/2005/8/layout/list1"/>
    <dgm:cxn modelId="{0D41068F-4B92-42CF-AC25-DEEC887E0042}" type="presParOf" srcId="{6F26D71C-299A-4F26-93E1-A945A3949C73}" destId="{9036786F-C7CB-4C5F-950C-A6518A262D5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A418A0-F2BA-4438-8EA7-DA84DCD06A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5CC5E308-3DC8-4013-A5F7-B62E4044A1A6}">
      <dgm:prSet phldrT="[Text]"/>
      <dgm:spPr/>
      <dgm:t>
        <a:bodyPr/>
        <a:lstStyle/>
        <a:p>
          <a:r>
            <a:rPr lang="en-US" dirty="0"/>
            <a:t>UK is poorly served by economic commentary</a:t>
          </a:r>
          <a:endParaRPr lang="en-GB" dirty="0"/>
        </a:p>
      </dgm:t>
    </dgm:pt>
    <dgm:pt modelId="{248252EB-6E1D-40D7-96C2-0C22F36FD41D}" type="parTrans" cxnId="{40BB23A6-0C51-4710-BDB1-5347E0622E2B}">
      <dgm:prSet/>
      <dgm:spPr/>
      <dgm:t>
        <a:bodyPr/>
        <a:lstStyle/>
        <a:p>
          <a:endParaRPr lang="en-GB"/>
        </a:p>
      </dgm:t>
    </dgm:pt>
    <dgm:pt modelId="{43BB8606-8FC1-4103-9C7D-060915FA6FF8}" type="sibTrans" cxnId="{40BB23A6-0C51-4710-BDB1-5347E0622E2B}">
      <dgm:prSet/>
      <dgm:spPr/>
      <dgm:t>
        <a:bodyPr/>
        <a:lstStyle/>
        <a:p>
          <a:endParaRPr lang="en-GB"/>
        </a:p>
      </dgm:t>
    </dgm:pt>
    <dgm:pt modelId="{CFB5EAF7-10E4-4A21-A570-C762D2097B6E}">
      <dgm:prSet phldrT="[Text]"/>
      <dgm:spPr/>
      <dgm:t>
        <a:bodyPr/>
        <a:lstStyle/>
        <a:p>
          <a:r>
            <a:rPr lang="en-US" dirty="0"/>
            <a:t>Trends are more nuanced – political frustration with baselines</a:t>
          </a:r>
          <a:endParaRPr lang="en-GB" dirty="0"/>
        </a:p>
      </dgm:t>
    </dgm:pt>
    <dgm:pt modelId="{2D9F1F9F-CCF1-4BCD-845C-B59E10EB78B4}" type="parTrans" cxnId="{00DB8C17-358A-41CC-8031-8868E6EA5496}">
      <dgm:prSet/>
      <dgm:spPr/>
      <dgm:t>
        <a:bodyPr/>
        <a:lstStyle/>
        <a:p>
          <a:endParaRPr lang="en-GB"/>
        </a:p>
      </dgm:t>
    </dgm:pt>
    <dgm:pt modelId="{CF2A358F-CC75-4ADB-8228-74F2B59582EF}" type="sibTrans" cxnId="{00DB8C17-358A-41CC-8031-8868E6EA5496}">
      <dgm:prSet/>
      <dgm:spPr/>
      <dgm:t>
        <a:bodyPr/>
        <a:lstStyle/>
        <a:p>
          <a:endParaRPr lang="en-GB"/>
        </a:p>
      </dgm:t>
    </dgm:pt>
    <dgm:pt modelId="{BE5B6D6F-E09C-4D92-A551-E2CEC21D5862}">
      <dgm:prSet phldrT="[Text]"/>
      <dgm:spPr/>
      <dgm:t>
        <a:bodyPr/>
        <a:lstStyle/>
        <a:p>
          <a:r>
            <a:rPr lang="en-US" dirty="0"/>
            <a:t>Transition to higher rates favours incumbents over insurgents</a:t>
          </a:r>
        </a:p>
      </dgm:t>
    </dgm:pt>
    <dgm:pt modelId="{D7359839-DDE0-4DA2-9C9B-DA89687D9AB1}" type="parTrans" cxnId="{CED541FB-097E-46E3-847C-5E6D001D0459}">
      <dgm:prSet/>
      <dgm:spPr/>
      <dgm:t>
        <a:bodyPr/>
        <a:lstStyle/>
        <a:p>
          <a:endParaRPr lang="en-GB"/>
        </a:p>
      </dgm:t>
    </dgm:pt>
    <dgm:pt modelId="{75B3431F-59A0-4089-9DBF-A106E90CC43C}" type="sibTrans" cxnId="{CED541FB-097E-46E3-847C-5E6D001D0459}">
      <dgm:prSet/>
      <dgm:spPr/>
      <dgm:t>
        <a:bodyPr/>
        <a:lstStyle/>
        <a:p>
          <a:endParaRPr lang="en-GB"/>
        </a:p>
      </dgm:t>
    </dgm:pt>
    <dgm:pt modelId="{CB77296D-408A-4973-9B53-BD4B59AE63DE}">
      <dgm:prSet phldrT="[Text]"/>
      <dgm:spPr/>
      <dgm:t>
        <a:bodyPr/>
        <a:lstStyle/>
        <a:p>
          <a:r>
            <a:rPr lang="en-US" dirty="0"/>
            <a:t>                          And a final word on banking crises…</a:t>
          </a:r>
        </a:p>
      </dgm:t>
    </dgm:pt>
    <dgm:pt modelId="{9D2E98FE-2908-4E2E-B280-AF6AC1DD1DB9}" type="parTrans" cxnId="{D4E7D5BE-2E6B-47B0-A4B3-6C1250498E49}">
      <dgm:prSet/>
      <dgm:spPr/>
      <dgm:t>
        <a:bodyPr/>
        <a:lstStyle/>
        <a:p>
          <a:endParaRPr lang="en-GB"/>
        </a:p>
      </dgm:t>
    </dgm:pt>
    <dgm:pt modelId="{D6190E39-3A1D-4B69-8B68-617C51268E7E}" type="sibTrans" cxnId="{D4E7D5BE-2E6B-47B0-A4B3-6C1250498E49}">
      <dgm:prSet/>
      <dgm:spPr/>
      <dgm:t>
        <a:bodyPr/>
        <a:lstStyle/>
        <a:p>
          <a:endParaRPr lang="en-GB"/>
        </a:p>
      </dgm:t>
    </dgm:pt>
    <dgm:pt modelId="{AAABF9C7-2E50-4E23-806B-901D701E9B1C}" type="pres">
      <dgm:prSet presAssocID="{D6A418A0-F2BA-4438-8EA7-DA84DCD06A81}" presName="linear" presStyleCnt="0">
        <dgm:presLayoutVars>
          <dgm:dir/>
          <dgm:animLvl val="lvl"/>
          <dgm:resizeHandles val="exact"/>
        </dgm:presLayoutVars>
      </dgm:prSet>
      <dgm:spPr/>
    </dgm:pt>
    <dgm:pt modelId="{048454BC-1DDA-482C-ADB8-B906975E9A34}" type="pres">
      <dgm:prSet presAssocID="{5CC5E308-3DC8-4013-A5F7-B62E4044A1A6}" presName="parentLin" presStyleCnt="0"/>
      <dgm:spPr/>
    </dgm:pt>
    <dgm:pt modelId="{07FC7119-79DD-4372-8531-E5C4270D0CFF}" type="pres">
      <dgm:prSet presAssocID="{5CC5E308-3DC8-4013-A5F7-B62E4044A1A6}" presName="parentLeftMargin" presStyleLbl="node1" presStyleIdx="0" presStyleCnt="4"/>
      <dgm:spPr/>
    </dgm:pt>
    <dgm:pt modelId="{D0D2B6AA-669F-4025-8510-024221FB280A}" type="pres">
      <dgm:prSet presAssocID="{5CC5E308-3DC8-4013-A5F7-B62E4044A1A6}" presName="parentText" presStyleLbl="node1" presStyleIdx="0" presStyleCnt="4">
        <dgm:presLayoutVars>
          <dgm:chMax val="0"/>
          <dgm:bulletEnabled val="1"/>
        </dgm:presLayoutVars>
      </dgm:prSet>
      <dgm:spPr/>
    </dgm:pt>
    <dgm:pt modelId="{7652A04B-7390-4C68-AE3E-AB9151B16269}" type="pres">
      <dgm:prSet presAssocID="{5CC5E308-3DC8-4013-A5F7-B62E4044A1A6}" presName="negativeSpace" presStyleCnt="0"/>
      <dgm:spPr/>
    </dgm:pt>
    <dgm:pt modelId="{B48226F3-AB87-4F6F-9717-B9A323BB0950}" type="pres">
      <dgm:prSet presAssocID="{5CC5E308-3DC8-4013-A5F7-B62E4044A1A6}" presName="childText" presStyleLbl="conFgAcc1" presStyleIdx="0" presStyleCnt="4">
        <dgm:presLayoutVars>
          <dgm:bulletEnabled val="1"/>
        </dgm:presLayoutVars>
      </dgm:prSet>
      <dgm:spPr/>
    </dgm:pt>
    <dgm:pt modelId="{D6C4F918-EF78-4D12-AC51-DF7F1CA42890}" type="pres">
      <dgm:prSet presAssocID="{43BB8606-8FC1-4103-9C7D-060915FA6FF8}" presName="spaceBetweenRectangles" presStyleCnt="0"/>
      <dgm:spPr/>
    </dgm:pt>
    <dgm:pt modelId="{DE4BA5D5-C7E3-4A02-BE16-D42129F9A6D4}" type="pres">
      <dgm:prSet presAssocID="{CFB5EAF7-10E4-4A21-A570-C762D2097B6E}" presName="parentLin" presStyleCnt="0"/>
      <dgm:spPr/>
    </dgm:pt>
    <dgm:pt modelId="{DF908FD6-BA65-4864-90FE-21B81DD8B2F1}" type="pres">
      <dgm:prSet presAssocID="{CFB5EAF7-10E4-4A21-A570-C762D2097B6E}" presName="parentLeftMargin" presStyleLbl="node1" presStyleIdx="0" presStyleCnt="4"/>
      <dgm:spPr/>
    </dgm:pt>
    <dgm:pt modelId="{0F0B5933-BB90-4815-B7C5-4BE8C3CFAFB7}" type="pres">
      <dgm:prSet presAssocID="{CFB5EAF7-10E4-4A21-A570-C762D2097B6E}" presName="parentText" presStyleLbl="node1" presStyleIdx="1" presStyleCnt="4">
        <dgm:presLayoutVars>
          <dgm:chMax val="0"/>
          <dgm:bulletEnabled val="1"/>
        </dgm:presLayoutVars>
      </dgm:prSet>
      <dgm:spPr/>
    </dgm:pt>
    <dgm:pt modelId="{8088A85C-15AD-42EA-824B-E82C37380DB6}" type="pres">
      <dgm:prSet presAssocID="{CFB5EAF7-10E4-4A21-A570-C762D2097B6E}" presName="negativeSpace" presStyleCnt="0"/>
      <dgm:spPr/>
    </dgm:pt>
    <dgm:pt modelId="{5EBB13DA-CD79-4460-B9D8-1D93F3C560E8}" type="pres">
      <dgm:prSet presAssocID="{CFB5EAF7-10E4-4A21-A570-C762D2097B6E}" presName="childText" presStyleLbl="conFgAcc1" presStyleIdx="1" presStyleCnt="4">
        <dgm:presLayoutVars>
          <dgm:bulletEnabled val="1"/>
        </dgm:presLayoutVars>
      </dgm:prSet>
      <dgm:spPr/>
    </dgm:pt>
    <dgm:pt modelId="{F3339C23-0453-4E1F-BFE5-CB1FE4115D9F}" type="pres">
      <dgm:prSet presAssocID="{CF2A358F-CC75-4ADB-8228-74F2B59582EF}" presName="spaceBetweenRectangles" presStyleCnt="0"/>
      <dgm:spPr/>
    </dgm:pt>
    <dgm:pt modelId="{EEB4BC2C-35AF-40C9-86E5-1741D0503685}" type="pres">
      <dgm:prSet presAssocID="{BE5B6D6F-E09C-4D92-A551-E2CEC21D5862}" presName="parentLin" presStyleCnt="0"/>
      <dgm:spPr/>
    </dgm:pt>
    <dgm:pt modelId="{B2FEFC4D-0BDF-44F3-8EF6-7603223969B4}" type="pres">
      <dgm:prSet presAssocID="{BE5B6D6F-E09C-4D92-A551-E2CEC21D5862}" presName="parentLeftMargin" presStyleLbl="node1" presStyleIdx="1" presStyleCnt="4"/>
      <dgm:spPr/>
    </dgm:pt>
    <dgm:pt modelId="{5F944EEB-3D70-4244-AE3C-A9A80D8E2B14}" type="pres">
      <dgm:prSet presAssocID="{BE5B6D6F-E09C-4D92-A551-E2CEC21D5862}" presName="parentText" presStyleLbl="node1" presStyleIdx="2" presStyleCnt="4">
        <dgm:presLayoutVars>
          <dgm:chMax val="0"/>
          <dgm:bulletEnabled val="1"/>
        </dgm:presLayoutVars>
      </dgm:prSet>
      <dgm:spPr/>
    </dgm:pt>
    <dgm:pt modelId="{AD65AE99-7935-45C0-B72B-C857D6AB302E}" type="pres">
      <dgm:prSet presAssocID="{BE5B6D6F-E09C-4D92-A551-E2CEC21D5862}" presName="negativeSpace" presStyleCnt="0"/>
      <dgm:spPr/>
    </dgm:pt>
    <dgm:pt modelId="{E088CF91-3423-41D4-9DAA-9E28C66D4901}" type="pres">
      <dgm:prSet presAssocID="{BE5B6D6F-E09C-4D92-A551-E2CEC21D5862}" presName="childText" presStyleLbl="conFgAcc1" presStyleIdx="2" presStyleCnt="4">
        <dgm:presLayoutVars>
          <dgm:bulletEnabled val="1"/>
        </dgm:presLayoutVars>
      </dgm:prSet>
      <dgm:spPr/>
    </dgm:pt>
    <dgm:pt modelId="{5BE99DD3-185D-4718-8C09-C8647B6FB67C}" type="pres">
      <dgm:prSet presAssocID="{75B3431F-59A0-4089-9DBF-A106E90CC43C}" presName="spaceBetweenRectangles" presStyleCnt="0"/>
      <dgm:spPr/>
    </dgm:pt>
    <dgm:pt modelId="{AE89540D-D69A-4317-A345-CF36B69F9443}" type="pres">
      <dgm:prSet presAssocID="{CB77296D-408A-4973-9B53-BD4B59AE63DE}" presName="parentLin" presStyleCnt="0"/>
      <dgm:spPr/>
    </dgm:pt>
    <dgm:pt modelId="{78D3AE1D-794F-451E-8D12-DAD53DA8D348}" type="pres">
      <dgm:prSet presAssocID="{CB77296D-408A-4973-9B53-BD4B59AE63DE}" presName="parentLeftMargin" presStyleLbl="node1" presStyleIdx="2" presStyleCnt="4"/>
      <dgm:spPr/>
    </dgm:pt>
    <dgm:pt modelId="{924FB1FA-CB1D-46CE-969B-5811A5F12E9A}" type="pres">
      <dgm:prSet presAssocID="{CB77296D-408A-4973-9B53-BD4B59AE63DE}" presName="parentText" presStyleLbl="node1" presStyleIdx="3" presStyleCnt="4">
        <dgm:presLayoutVars>
          <dgm:chMax val="0"/>
          <dgm:bulletEnabled val="1"/>
        </dgm:presLayoutVars>
      </dgm:prSet>
      <dgm:spPr/>
    </dgm:pt>
    <dgm:pt modelId="{C4B208DA-AAC6-461E-BEA8-91F10EAC04AD}" type="pres">
      <dgm:prSet presAssocID="{CB77296D-408A-4973-9B53-BD4B59AE63DE}" presName="negativeSpace" presStyleCnt="0"/>
      <dgm:spPr/>
    </dgm:pt>
    <dgm:pt modelId="{D22C92AB-800E-4CEA-B915-35E5E017FD42}" type="pres">
      <dgm:prSet presAssocID="{CB77296D-408A-4973-9B53-BD4B59AE63DE}" presName="childText" presStyleLbl="conFgAcc1" presStyleIdx="3" presStyleCnt="4">
        <dgm:presLayoutVars>
          <dgm:bulletEnabled val="1"/>
        </dgm:presLayoutVars>
      </dgm:prSet>
      <dgm:spPr/>
    </dgm:pt>
  </dgm:ptLst>
  <dgm:cxnLst>
    <dgm:cxn modelId="{00DB8C17-358A-41CC-8031-8868E6EA5496}" srcId="{D6A418A0-F2BA-4438-8EA7-DA84DCD06A81}" destId="{CFB5EAF7-10E4-4A21-A570-C762D2097B6E}" srcOrd="1" destOrd="0" parTransId="{2D9F1F9F-CCF1-4BCD-845C-B59E10EB78B4}" sibTransId="{CF2A358F-CC75-4ADB-8228-74F2B59582EF}"/>
    <dgm:cxn modelId="{F7365E21-3474-4449-89C2-84B3C5053965}" type="presOf" srcId="{BE5B6D6F-E09C-4D92-A551-E2CEC21D5862}" destId="{B2FEFC4D-0BDF-44F3-8EF6-7603223969B4}" srcOrd="0" destOrd="0" presId="urn:microsoft.com/office/officeart/2005/8/layout/list1"/>
    <dgm:cxn modelId="{48BE2F2F-707D-4E8E-9536-19D60E818E3B}" type="presOf" srcId="{5CC5E308-3DC8-4013-A5F7-B62E4044A1A6}" destId="{07FC7119-79DD-4372-8531-E5C4270D0CFF}" srcOrd="0" destOrd="0" presId="urn:microsoft.com/office/officeart/2005/8/layout/list1"/>
    <dgm:cxn modelId="{10127F52-A67B-469B-B78D-95E28E9EF70B}" type="presOf" srcId="{CFB5EAF7-10E4-4A21-A570-C762D2097B6E}" destId="{DF908FD6-BA65-4864-90FE-21B81DD8B2F1}" srcOrd="0" destOrd="0" presId="urn:microsoft.com/office/officeart/2005/8/layout/list1"/>
    <dgm:cxn modelId="{68A5B757-0614-46A0-97C9-0976543E6256}" type="presOf" srcId="{CB77296D-408A-4973-9B53-BD4B59AE63DE}" destId="{924FB1FA-CB1D-46CE-969B-5811A5F12E9A}" srcOrd="1" destOrd="0" presId="urn:microsoft.com/office/officeart/2005/8/layout/list1"/>
    <dgm:cxn modelId="{E8269B85-4C23-4788-ABD4-61DD216F6B18}" type="presOf" srcId="{CFB5EAF7-10E4-4A21-A570-C762D2097B6E}" destId="{0F0B5933-BB90-4815-B7C5-4BE8C3CFAFB7}" srcOrd="1" destOrd="0" presId="urn:microsoft.com/office/officeart/2005/8/layout/list1"/>
    <dgm:cxn modelId="{8210198C-D20B-46F3-B95C-CD270E2039FC}" type="presOf" srcId="{BE5B6D6F-E09C-4D92-A551-E2CEC21D5862}" destId="{5F944EEB-3D70-4244-AE3C-A9A80D8E2B14}" srcOrd="1" destOrd="0" presId="urn:microsoft.com/office/officeart/2005/8/layout/list1"/>
    <dgm:cxn modelId="{40BB23A6-0C51-4710-BDB1-5347E0622E2B}" srcId="{D6A418A0-F2BA-4438-8EA7-DA84DCD06A81}" destId="{5CC5E308-3DC8-4013-A5F7-B62E4044A1A6}" srcOrd="0" destOrd="0" parTransId="{248252EB-6E1D-40D7-96C2-0C22F36FD41D}" sibTransId="{43BB8606-8FC1-4103-9C7D-060915FA6FF8}"/>
    <dgm:cxn modelId="{86280EB2-D691-4DC8-A7E1-83ACF3781DCE}" type="presOf" srcId="{5CC5E308-3DC8-4013-A5F7-B62E4044A1A6}" destId="{D0D2B6AA-669F-4025-8510-024221FB280A}" srcOrd="1" destOrd="0" presId="urn:microsoft.com/office/officeart/2005/8/layout/list1"/>
    <dgm:cxn modelId="{D4E7D5BE-2E6B-47B0-A4B3-6C1250498E49}" srcId="{D6A418A0-F2BA-4438-8EA7-DA84DCD06A81}" destId="{CB77296D-408A-4973-9B53-BD4B59AE63DE}" srcOrd="3" destOrd="0" parTransId="{9D2E98FE-2908-4E2E-B280-AF6AC1DD1DB9}" sibTransId="{D6190E39-3A1D-4B69-8B68-617C51268E7E}"/>
    <dgm:cxn modelId="{E0586CCD-DDED-45C6-A368-10C86DDEEDEC}" type="presOf" srcId="{CB77296D-408A-4973-9B53-BD4B59AE63DE}" destId="{78D3AE1D-794F-451E-8D12-DAD53DA8D348}" srcOrd="0" destOrd="0" presId="urn:microsoft.com/office/officeart/2005/8/layout/list1"/>
    <dgm:cxn modelId="{3273FDDF-821E-4536-A682-788377E455C0}" type="presOf" srcId="{D6A418A0-F2BA-4438-8EA7-DA84DCD06A81}" destId="{AAABF9C7-2E50-4E23-806B-901D701E9B1C}" srcOrd="0" destOrd="0" presId="urn:microsoft.com/office/officeart/2005/8/layout/list1"/>
    <dgm:cxn modelId="{CED541FB-097E-46E3-847C-5E6D001D0459}" srcId="{D6A418A0-F2BA-4438-8EA7-DA84DCD06A81}" destId="{BE5B6D6F-E09C-4D92-A551-E2CEC21D5862}" srcOrd="2" destOrd="0" parTransId="{D7359839-DDE0-4DA2-9C9B-DA89687D9AB1}" sibTransId="{75B3431F-59A0-4089-9DBF-A106E90CC43C}"/>
    <dgm:cxn modelId="{DB0E3A04-15B8-48AF-989A-2076D9BD49C5}" type="presParOf" srcId="{AAABF9C7-2E50-4E23-806B-901D701E9B1C}" destId="{048454BC-1DDA-482C-ADB8-B906975E9A34}" srcOrd="0" destOrd="0" presId="urn:microsoft.com/office/officeart/2005/8/layout/list1"/>
    <dgm:cxn modelId="{BD92B6B6-8C3D-4C9B-BE70-133CCCB1A0D3}" type="presParOf" srcId="{048454BC-1DDA-482C-ADB8-B906975E9A34}" destId="{07FC7119-79DD-4372-8531-E5C4270D0CFF}" srcOrd="0" destOrd="0" presId="urn:microsoft.com/office/officeart/2005/8/layout/list1"/>
    <dgm:cxn modelId="{1C83C94E-446F-4376-8812-3FC2F0A9020D}" type="presParOf" srcId="{048454BC-1DDA-482C-ADB8-B906975E9A34}" destId="{D0D2B6AA-669F-4025-8510-024221FB280A}" srcOrd="1" destOrd="0" presId="urn:microsoft.com/office/officeart/2005/8/layout/list1"/>
    <dgm:cxn modelId="{45BFDD2F-E823-45B1-AA5A-92910FDE9931}" type="presParOf" srcId="{AAABF9C7-2E50-4E23-806B-901D701E9B1C}" destId="{7652A04B-7390-4C68-AE3E-AB9151B16269}" srcOrd="1" destOrd="0" presId="urn:microsoft.com/office/officeart/2005/8/layout/list1"/>
    <dgm:cxn modelId="{65E831F7-98DB-44C3-800B-EB83242D85B8}" type="presParOf" srcId="{AAABF9C7-2E50-4E23-806B-901D701E9B1C}" destId="{B48226F3-AB87-4F6F-9717-B9A323BB0950}" srcOrd="2" destOrd="0" presId="urn:microsoft.com/office/officeart/2005/8/layout/list1"/>
    <dgm:cxn modelId="{CC970E93-5B71-445B-B593-DA82DDF2507B}" type="presParOf" srcId="{AAABF9C7-2E50-4E23-806B-901D701E9B1C}" destId="{D6C4F918-EF78-4D12-AC51-DF7F1CA42890}" srcOrd="3" destOrd="0" presId="urn:microsoft.com/office/officeart/2005/8/layout/list1"/>
    <dgm:cxn modelId="{16E8B8CA-0780-4213-9396-479200C3C2EF}" type="presParOf" srcId="{AAABF9C7-2E50-4E23-806B-901D701E9B1C}" destId="{DE4BA5D5-C7E3-4A02-BE16-D42129F9A6D4}" srcOrd="4" destOrd="0" presId="urn:microsoft.com/office/officeart/2005/8/layout/list1"/>
    <dgm:cxn modelId="{BEE06CA6-925B-4AC9-A9E7-73D8664DD1F9}" type="presParOf" srcId="{DE4BA5D5-C7E3-4A02-BE16-D42129F9A6D4}" destId="{DF908FD6-BA65-4864-90FE-21B81DD8B2F1}" srcOrd="0" destOrd="0" presId="urn:microsoft.com/office/officeart/2005/8/layout/list1"/>
    <dgm:cxn modelId="{7B21DBD9-24C9-4279-86E2-AEEA5F72F306}" type="presParOf" srcId="{DE4BA5D5-C7E3-4A02-BE16-D42129F9A6D4}" destId="{0F0B5933-BB90-4815-B7C5-4BE8C3CFAFB7}" srcOrd="1" destOrd="0" presId="urn:microsoft.com/office/officeart/2005/8/layout/list1"/>
    <dgm:cxn modelId="{49D054F1-0DFA-4F22-B22F-C6481CB44E5A}" type="presParOf" srcId="{AAABF9C7-2E50-4E23-806B-901D701E9B1C}" destId="{8088A85C-15AD-42EA-824B-E82C37380DB6}" srcOrd="5" destOrd="0" presId="urn:microsoft.com/office/officeart/2005/8/layout/list1"/>
    <dgm:cxn modelId="{7F1F3647-24FC-4C70-B1F3-17B24C48EF9E}" type="presParOf" srcId="{AAABF9C7-2E50-4E23-806B-901D701E9B1C}" destId="{5EBB13DA-CD79-4460-B9D8-1D93F3C560E8}" srcOrd="6" destOrd="0" presId="urn:microsoft.com/office/officeart/2005/8/layout/list1"/>
    <dgm:cxn modelId="{A1054B6C-E386-4770-B90D-066A7A8AB053}" type="presParOf" srcId="{AAABF9C7-2E50-4E23-806B-901D701E9B1C}" destId="{F3339C23-0453-4E1F-BFE5-CB1FE4115D9F}" srcOrd="7" destOrd="0" presId="urn:microsoft.com/office/officeart/2005/8/layout/list1"/>
    <dgm:cxn modelId="{4923B53B-CE7F-4C16-8CE5-8A669008EC6E}" type="presParOf" srcId="{AAABF9C7-2E50-4E23-806B-901D701E9B1C}" destId="{EEB4BC2C-35AF-40C9-86E5-1741D0503685}" srcOrd="8" destOrd="0" presId="urn:microsoft.com/office/officeart/2005/8/layout/list1"/>
    <dgm:cxn modelId="{1C725928-9902-442C-9FEE-982E35A112EA}" type="presParOf" srcId="{EEB4BC2C-35AF-40C9-86E5-1741D0503685}" destId="{B2FEFC4D-0BDF-44F3-8EF6-7603223969B4}" srcOrd="0" destOrd="0" presId="urn:microsoft.com/office/officeart/2005/8/layout/list1"/>
    <dgm:cxn modelId="{5A35C289-10DF-401A-B8CD-8A08C88F2A99}" type="presParOf" srcId="{EEB4BC2C-35AF-40C9-86E5-1741D0503685}" destId="{5F944EEB-3D70-4244-AE3C-A9A80D8E2B14}" srcOrd="1" destOrd="0" presId="urn:microsoft.com/office/officeart/2005/8/layout/list1"/>
    <dgm:cxn modelId="{317CC499-09EE-434F-AFE8-612AE7EAD44C}" type="presParOf" srcId="{AAABF9C7-2E50-4E23-806B-901D701E9B1C}" destId="{AD65AE99-7935-45C0-B72B-C857D6AB302E}" srcOrd="9" destOrd="0" presId="urn:microsoft.com/office/officeart/2005/8/layout/list1"/>
    <dgm:cxn modelId="{7F6E2522-FFB6-4856-A9CA-114CBB93295E}" type="presParOf" srcId="{AAABF9C7-2E50-4E23-806B-901D701E9B1C}" destId="{E088CF91-3423-41D4-9DAA-9E28C66D4901}" srcOrd="10" destOrd="0" presId="urn:microsoft.com/office/officeart/2005/8/layout/list1"/>
    <dgm:cxn modelId="{8600466D-D0CD-4787-A88E-197D039FEF3E}" type="presParOf" srcId="{AAABF9C7-2E50-4E23-806B-901D701E9B1C}" destId="{5BE99DD3-185D-4718-8C09-C8647B6FB67C}" srcOrd="11" destOrd="0" presId="urn:microsoft.com/office/officeart/2005/8/layout/list1"/>
    <dgm:cxn modelId="{512F5E73-2AA0-4595-BB9E-EFB7A139C257}" type="presParOf" srcId="{AAABF9C7-2E50-4E23-806B-901D701E9B1C}" destId="{AE89540D-D69A-4317-A345-CF36B69F9443}" srcOrd="12" destOrd="0" presId="urn:microsoft.com/office/officeart/2005/8/layout/list1"/>
    <dgm:cxn modelId="{6E479D1F-E5E4-4967-8D65-92D9FF8AC911}" type="presParOf" srcId="{AE89540D-D69A-4317-A345-CF36B69F9443}" destId="{78D3AE1D-794F-451E-8D12-DAD53DA8D348}" srcOrd="0" destOrd="0" presId="urn:microsoft.com/office/officeart/2005/8/layout/list1"/>
    <dgm:cxn modelId="{1B1136FF-F9FF-4227-BECC-D8E9B40527D2}" type="presParOf" srcId="{AE89540D-D69A-4317-A345-CF36B69F9443}" destId="{924FB1FA-CB1D-46CE-969B-5811A5F12E9A}" srcOrd="1" destOrd="0" presId="urn:microsoft.com/office/officeart/2005/8/layout/list1"/>
    <dgm:cxn modelId="{AFB77FAF-841F-40F5-AE89-ED9ED1CED150}" type="presParOf" srcId="{AAABF9C7-2E50-4E23-806B-901D701E9B1C}" destId="{C4B208DA-AAC6-461E-BEA8-91F10EAC04AD}" srcOrd="13" destOrd="0" presId="urn:microsoft.com/office/officeart/2005/8/layout/list1"/>
    <dgm:cxn modelId="{5ED073A8-DCB9-4BF1-920C-D8201C2F8C90}" type="presParOf" srcId="{AAABF9C7-2E50-4E23-806B-901D701E9B1C}" destId="{D22C92AB-800E-4CEA-B915-35E5E017FD4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1EE19-0FBC-4826-AEAA-1740227E6EA7}">
      <dsp:nvSpPr>
        <dsp:cNvPr id="0" name=""/>
        <dsp:cNvSpPr/>
      </dsp:nvSpPr>
      <dsp:spPr>
        <a:xfrm>
          <a:off x="0" y="810719"/>
          <a:ext cx="9826625"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Brexit has had an observable impact on the UK economy</a:t>
          </a:r>
          <a:endParaRPr lang="en-GB" sz="3200" kern="1200" dirty="0"/>
        </a:p>
      </dsp:txBody>
      <dsp:txXfrm>
        <a:off x="37467" y="848186"/>
        <a:ext cx="9751691" cy="692586"/>
      </dsp:txXfrm>
    </dsp:sp>
    <dsp:sp modelId="{CBE1E830-CC38-4B79-89B9-4ED14110830D}">
      <dsp:nvSpPr>
        <dsp:cNvPr id="0" name=""/>
        <dsp:cNvSpPr/>
      </dsp:nvSpPr>
      <dsp:spPr>
        <a:xfrm>
          <a:off x="0" y="1670399"/>
          <a:ext cx="9826625"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Demographics and debt dynamics remain favourable</a:t>
          </a:r>
          <a:endParaRPr lang="en-GB" sz="3200" kern="1200" dirty="0"/>
        </a:p>
      </dsp:txBody>
      <dsp:txXfrm>
        <a:off x="37467" y="1707866"/>
        <a:ext cx="9751691" cy="692586"/>
      </dsp:txXfrm>
    </dsp:sp>
    <dsp:sp modelId="{C965C6D1-71AD-47AD-9C1A-A04BE907A0CF}">
      <dsp:nvSpPr>
        <dsp:cNvPr id="0" name=""/>
        <dsp:cNvSpPr/>
      </dsp:nvSpPr>
      <dsp:spPr>
        <a:xfrm>
          <a:off x="0" y="2530080"/>
          <a:ext cx="9826625"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a:t>Capital deepening is the (almost) inevitable path</a:t>
          </a:r>
          <a:endParaRPr lang="en-GB" sz="3200" kern="1200"/>
        </a:p>
      </dsp:txBody>
      <dsp:txXfrm>
        <a:off x="37467" y="2567547"/>
        <a:ext cx="9751691" cy="692586"/>
      </dsp:txXfrm>
    </dsp:sp>
    <dsp:sp modelId="{A97E1693-3A92-47B1-BC93-4AF27353150F}">
      <dsp:nvSpPr>
        <dsp:cNvPr id="0" name=""/>
        <dsp:cNvSpPr/>
      </dsp:nvSpPr>
      <dsp:spPr>
        <a:xfrm>
          <a:off x="0" y="3389760"/>
          <a:ext cx="9826625"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Higher interest rates favours unloved UK public markets </a:t>
          </a:r>
          <a:endParaRPr lang="en-GB" sz="3200" kern="1200" dirty="0"/>
        </a:p>
      </dsp:txBody>
      <dsp:txXfrm>
        <a:off x="37467" y="3427227"/>
        <a:ext cx="9751691"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51F49-063C-4AC2-8885-93D3D97D2432}">
      <dsp:nvSpPr>
        <dsp:cNvPr id="0" name=""/>
        <dsp:cNvSpPr/>
      </dsp:nvSpPr>
      <dsp:spPr>
        <a:xfrm>
          <a:off x="0" y="1370883"/>
          <a:ext cx="9826625"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41ECA-7322-4D6F-BB3D-581BDE0F0B3D}">
      <dsp:nvSpPr>
        <dsp:cNvPr id="0" name=""/>
        <dsp:cNvSpPr/>
      </dsp:nvSpPr>
      <dsp:spPr>
        <a:xfrm>
          <a:off x="491331" y="1046163"/>
          <a:ext cx="6878637"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996" tIns="0" rIns="259996" bIns="0" numCol="1" spcCol="1270" anchor="ctr" anchorCtr="0">
          <a:noAutofit/>
        </a:bodyPr>
        <a:lstStyle/>
        <a:p>
          <a:pPr marL="0" lvl="0" indent="0" algn="l" defTabSz="977900">
            <a:lnSpc>
              <a:spcPct val="90000"/>
            </a:lnSpc>
            <a:spcBef>
              <a:spcPct val="0"/>
            </a:spcBef>
            <a:spcAft>
              <a:spcPct val="35000"/>
            </a:spcAft>
            <a:buNone/>
          </a:pPr>
          <a:r>
            <a:rPr lang="en-US" sz="2200" kern="1200" dirty="0"/>
            <a:t>Regulatory Arbitrage: Edinburgh reforms, ELMS</a:t>
          </a:r>
          <a:endParaRPr lang="en-GB" sz="2200" kern="1200" dirty="0"/>
        </a:p>
      </dsp:txBody>
      <dsp:txXfrm>
        <a:off x="523034" y="1077866"/>
        <a:ext cx="6815231" cy="586034"/>
      </dsp:txXfrm>
    </dsp:sp>
    <dsp:sp modelId="{4DF4ADAF-9F0B-4161-A91B-506143FA459E}">
      <dsp:nvSpPr>
        <dsp:cNvPr id="0" name=""/>
        <dsp:cNvSpPr/>
      </dsp:nvSpPr>
      <dsp:spPr>
        <a:xfrm>
          <a:off x="0" y="2368803"/>
          <a:ext cx="9826625"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78ABB9-3EE7-4BFC-B7B6-94C16387469D}">
      <dsp:nvSpPr>
        <dsp:cNvPr id="0" name=""/>
        <dsp:cNvSpPr/>
      </dsp:nvSpPr>
      <dsp:spPr>
        <a:xfrm>
          <a:off x="491331" y="2044083"/>
          <a:ext cx="6878637"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996" tIns="0" rIns="259996" bIns="0" numCol="1" spcCol="1270" anchor="ctr" anchorCtr="0">
          <a:noAutofit/>
        </a:bodyPr>
        <a:lstStyle/>
        <a:p>
          <a:pPr marL="0" lvl="0" indent="0" algn="l" defTabSz="977900">
            <a:lnSpc>
              <a:spcPct val="90000"/>
            </a:lnSpc>
            <a:spcBef>
              <a:spcPct val="0"/>
            </a:spcBef>
            <a:spcAft>
              <a:spcPct val="35000"/>
            </a:spcAft>
            <a:buNone/>
          </a:pPr>
          <a:r>
            <a:rPr lang="en-US" sz="2200" kern="1200" dirty="0"/>
            <a:t>Custom-made Industrial Strategy: IRA, GDIP</a:t>
          </a:r>
          <a:endParaRPr lang="en-GB" sz="2200" kern="1200" dirty="0"/>
        </a:p>
      </dsp:txBody>
      <dsp:txXfrm>
        <a:off x="523034" y="2075786"/>
        <a:ext cx="6815231" cy="586034"/>
      </dsp:txXfrm>
    </dsp:sp>
    <dsp:sp modelId="{9036786F-C7CB-4C5F-950C-A6518A262D53}">
      <dsp:nvSpPr>
        <dsp:cNvPr id="0" name=""/>
        <dsp:cNvSpPr/>
      </dsp:nvSpPr>
      <dsp:spPr>
        <a:xfrm>
          <a:off x="0" y="3371000"/>
          <a:ext cx="9826625"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77D6E2-52E9-419F-B417-636590B09703}">
      <dsp:nvSpPr>
        <dsp:cNvPr id="0" name=""/>
        <dsp:cNvSpPr/>
      </dsp:nvSpPr>
      <dsp:spPr>
        <a:xfrm>
          <a:off x="491331" y="3042003"/>
          <a:ext cx="6878637"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996" tIns="0" rIns="259996" bIns="0" numCol="1" spcCol="1270" anchor="ctr" anchorCtr="0">
          <a:noAutofit/>
        </a:bodyPr>
        <a:lstStyle/>
        <a:p>
          <a:pPr marL="0" lvl="0" indent="0" algn="l" defTabSz="977900">
            <a:lnSpc>
              <a:spcPct val="90000"/>
            </a:lnSpc>
            <a:spcBef>
              <a:spcPct val="0"/>
            </a:spcBef>
            <a:spcAft>
              <a:spcPct val="35000"/>
            </a:spcAft>
            <a:buNone/>
          </a:pPr>
          <a:r>
            <a:rPr lang="en-US" sz="2200" kern="1200" dirty="0"/>
            <a:t>Market access for labour and goods: level playing field</a:t>
          </a:r>
          <a:endParaRPr lang="en-GB" sz="2200" kern="1200" dirty="0"/>
        </a:p>
      </dsp:txBody>
      <dsp:txXfrm>
        <a:off x="523034" y="3073706"/>
        <a:ext cx="6815231"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226F3-AB87-4F6F-9717-B9A323BB0950}">
      <dsp:nvSpPr>
        <dsp:cNvPr id="0" name=""/>
        <dsp:cNvSpPr/>
      </dsp:nvSpPr>
      <dsp:spPr>
        <a:xfrm>
          <a:off x="0" y="1091703"/>
          <a:ext cx="982662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D2B6AA-669F-4025-8510-024221FB280A}">
      <dsp:nvSpPr>
        <dsp:cNvPr id="0" name=""/>
        <dsp:cNvSpPr/>
      </dsp:nvSpPr>
      <dsp:spPr>
        <a:xfrm>
          <a:off x="491331" y="811263"/>
          <a:ext cx="6878637"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996" tIns="0" rIns="259996" bIns="0" numCol="1" spcCol="1270" anchor="ctr" anchorCtr="0">
          <a:noAutofit/>
        </a:bodyPr>
        <a:lstStyle/>
        <a:p>
          <a:pPr marL="0" lvl="0" indent="0" algn="l" defTabSz="844550">
            <a:lnSpc>
              <a:spcPct val="90000"/>
            </a:lnSpc>
            <a:spcBef>
              <a:spcPct val="0"/>
            </a:spcBef>
            <a:spcAft>
              <a:spcPct val="35000"/>
            </a:spcAft>
            <a:buNone/>
          </a:pPr>
          <a:r>
            <a:rPr lang="en-US" sz="1900" kern="1200" dirty="0"/>
            <a:t>UK is poorly served by economic commentary</a:t>
          </a:r>
          <a:endParaRPr lang="en-GB" sz="1900" kern="1200" dirty="0"/>
        </a:p>
      </dsp:txBody>
      <dsp:txXfrm>
        <a:off x="518711" y="838643"/>
        <a:ext cx="6823877" cy="506120"/>
      </dsp:txXfrm>
    </dsp:sp>
    <dsp:sp modelId="{5EBB13DA-CD79-4460-B9D8-1D93F3C560E8}">
      <dsp:nvSpPr>
        <dsp:cNvPr id="0" name=""/>
        <dsp:cNvSpPr/>
      </dsp:nvSpPr>
      <dsp:spPr>
        <a:xfrm>
          <a:off x="0" y="1953543"/>
          <a:ext cx="982662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0B5933-BB90-4815-B7C5-4BE8C3CFAFB7}">
      <dsp:nvSpPr>
        <dsp:cNvPr id="0" name=""/>
        <dsp:cNvSpPr/>
      </dsp:nvSpPr>
      <dsp:spPr>
        <a:xfrm>
          <a:off x="491331" y="1673103"/>
          <a:ext cx="6878637"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996" tIns="0" rIns="259996" bIns="0" numCol="1" spcCol="1270" anchor="ctr" anchorCtr="0">
          <a:noAutofit/>
        </a:bodyPr>
        <a:lstStyle/>
        <a:p>
          <a:pPr marL="0" lvl="0" indent="0" algn="l" defTabSz="844550">
            <a:lnSpc>
              <a:spcPct val="90000"/>
            </a:lnSpc>
            <a:spcBef>
              <a:spcPct val="0"/>
            </a:spcBef>
            <a:spcAft>
              <a:spcPct val="35000"/>
            </a:spcAft>
            <a:buNone/>
          </a:pPr>
          <a:r>
            <a:rPr lang="en-US" sz="1900" kern="1200" dirty="0"/>
            <a:t>Trends are more nuanced – political frustration with baselines</a:t>
          </a:r>
          <a:endParaRPr lang="en-GB" sz="1900" kern="1200" dirty="0"/>
        </a:p>
      </dsp:txBody>
      <dsp:txXfrm>
        <a:off x="518711" y="1700483"/>
        <a:ext cx="6823877" cy="506120"/>
      </dsp:txXfrm>
    </dsp:sp>
    <dsp:sp modelId="{E088CF91-3423-41D4-9DAA-9E28C66D4901}">
      <dsp:nvSpPr>
        <dsp:cNvPr id="0" name=""/>
        <dsp:cNvSpPr/>
      </dsp:nvSpPr>
      <dsp:spPr>
        <a:xfrm>
          <a:off x="0" y="2815383"/>
          <a:ext cx="982662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944EEB-3D70-4244-AE3C-A9A80D8E2B14}">
      <dsp:nvSpPr>
        <dsp:cNvPr id="0" name=""/>
        <dsp:cNvSpPr/>
      </dsp:nvSpPr>
      <dsp:spPr>
        <a:xfrm>
          <a:off x="491331" y="2534943"/>
          <a:ext cx="6878637"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996" tIns="0" rIns="259996" bIns="0" numCol="1" spcCol="1270" anchor="ctr" anchorCtr="0">
          <a:noAutofit/>
        </a:bodyPr>
        <a:lstStyle/>
        <a:p>
          <a:pPr marL="0" lvl="0" indent="0" algn="l" defTabSz="844550">
            <a:lnSpc>
              <a:spcPct val="90000"/>
            </a:lnSpc>
            <a:spcBef>
              <a:spcPct val="0"/>
            </a:spcBef>
            <a:spcAft>
              <a:spcPct val="35000"/>
            </a:spcAft>
            <a:buNone/>
          </a:pPr>
          <a:r>
            <a:rPr lang="en-US" sz="1900" kern="1200" dirty="0"/>
            <a:t>Transition to higher rates favours incumbents over insurgents</a:t>
          </a:r>
        </a:p>
      </dsp:txBody>
      <dsp:txXfrm>
        <a:off x="518711" y="2562323"/>
        <a:ext cx="6823877" cy="506120"/>
      </dsp:txXfrm>
    </dsp:sp>
    <dsp:sp modelId="{D22C92AB-800E-4CEA-B915-35E5E017FD42}">
      <dsp:nvSpPr>
        <dsp:cNvPr id="0" name=""/>
        <dsp:cNvSpPr/>
      </dsp:nvSpPr>
      <dsp:spPr>
        <a:xfrm>
          <a:off x="0" y="3677223"/>
          <a:ext cx="982662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4FB1FA-CB1D-46CE-969B-5811A5F12E9A}">
      <dsp:nvSpPr>
        <dsp:cNvPr id="0" name=""/>
        <dsp:cNvSpPr/>
      </dsp:nvSpPr>
      <dsp:spPr>
        <a:xfrm>
          <a:off x="491331" y="3396783"/>
          <a:ext cx="6878637"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996" tIns="0" rIns="259996" bIns="0" numCol="1" spcCol="1270" anchor="ctr" anchorCtr="0">
          <a:noAutofit/>
        </a:bodyPr>
        <a:lstStyle/>
        <a:p>
          <a:pPr marL="0" lvl="0" indent="0" algn="l" defTabSz="844550">
            <a:lnSpc>
              <a:spcPct val="90000"/>
            </a:lnSpc>
            <a:spcBef>
              <a:spcPct val="0"/>
            </a:spcBef>
            <a:spcAft>
              <a:spcPct val="35000"/>
            </a:spcAft>
            <a:buNone/>
          </a:pPr>
          <a:r>
            <a:rPr lang="en-US" sz="1900" kern="1200" dirty="0"/>
            <a:t>                          And a final word on banking crises…</a:t>
          </a:r>
        </a:p>
      </dsp:txBody>
      <dsp:txXfrm>
        <a:off x="518711" y="3424163"/>
        <a:ext cx="6823877"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A780AB-0CC2-4C46-AC32-353DD6C8C6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indent="0">
              <a:buNone/>
            </a:pPr>
            <a:endParaRPr lang="en-GB" dirty="0">
              <a:latin typeface="Replica Std" panose="020B0504020101020102" pitchFamily="34" charset="0"/>
            </a:endParaRPr>
          </a:p>
        </p:txBody>
      </p:sp>
      <p:sp>
        <p:nvSpPr>
          <p:cNvPr id="3" name="Date Placeholder 2">
            <a:extLst>
              <a:ext uri="{FF2B5EF4-FFF2-40B4-BE49-F238E27FC236}">
                <a16:creationId xmlns:a16="http://schemas.microsoft.com/office/drawing/2014/main" id="{235937AE-660E-459C-B1D1-5254132207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marL="0" indent="0">
              <a:buNone/>
            </a:pPr>
            <a:fld id="{9137AADA-9E2E-4615-8BDC-BB55F07713F2}" type="datetimeFigureOut">
              <a:rPr lang="en-GB" smtClean="0">
                <a:latin typeface="Replica Std" panose="020B0504020101020102" pitchFamily="34" charset="0"/>
              </a:rPr>
              <a:pPr marL="0" indent="0">
                <a:buNone/>
              </a:pPr>
              <a:t>21/03/2023</a:t>
            </a:fld>
            <a:endParaRPr lang="en-GB" dirty="0">
              <a:latin typeface="Replica Std" panose="020B0504020101020102" pitchFamily="34" charset="0"/>
            </a:endParaRPr>
          </a:p>
        </p:txBody>
      </p:sp>
      <p:sp>
        <p:nvSpPr>
          <p:cNvPr id="4" name="Footer Placeholder 3">
            <a:extLst>
              <a:ext uri="{FF2B5EF4-FFF2-40B4-BE49-F238E27FC236}">
                <a16:creationId xmlns:a16="http://schemas.microsoft.com/office/drawing/2014/main" id="{3F62E598-0847-4A31-A19B-32DC05F5A3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marL="0" indent="0">
              <a:buNone/>
            </a:pPr>
            <a:endParaRPr lang="en-GB" dirty="0">
              <a:latin typeface="Replica Std" panose="020B0504020101020102" pitchFamily="34" charset="0"/>
            </a:endParaRPr>
          </a:p>
        </p:txBody>
      </p:sp>
      <p:sp>
        <p:nvSpPr>
          <p:cNvPr id="5" name="Slide Number Placeholder 4">
            <a:extLst>
              <a:ext uri="{FF2B5EF4-FFF2-40B4-BE49-F238E27FC236}">
                <a16:creationId xmlns:a16="http://schemas.microsoft.com/office/drawing/2014/main" id="{DC7F5ADF-D06D-4967-80AF-B546E3DEFA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marL="0" indent="0">
              <a:buNone/>
            </a:pPr>
            <a:fld id="{C48273A4-7C89-42CC-B8AF-BC3A2DA9BB6B}" type="slidenum">
              <a:rPr lang="en-GB" smtClean="0">
                <a:latin typeface="Replica Std" panose="020B0504020101020102" pitchFamily="34" charset="0"/>
              </a:rPr>
              <a:pPr marL="0" indent="0">
                <a:buNone/>
              </a:pPr>
              <a:t>‹#›</a:t>
            </a:fld>
            <a:endParaRPr lang="en-GB" dirty="0">
              <a:latin typeface="Replica Std" panose="020B0504020101020102" pitchFamily="34" charset="0"/>
            </a:endParaRPr>
          </a:p>
        </p:txBody>
      </p:sp>
    </p:spTree>
    <p:extLst>
      <p:ext uri="{BB962C8B-B14F-4D97-AF65-F5344CB8AC3E}">
        <p14:creationId xmlns:p14="http://schemas.microsoft.com/office/powerpoint/2010/main" val="847013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Replica Std" panose="020B0504020101020102"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Replica Std" panose="020B0504020101020102" pitchFamily="34" charset="0"/>
              </a:defRPr>
            </a:lvl1pPr>
          </a:lstStyle>
          <a:p>
            <a:fld id="{E73A274C-C9C6-4949-A8E9-450F7DE7AC13}" type="datetimeFigureOut">
              <a:rPr lang="en-GB" smtClean="0"/>
              <a:pPr/>
              <a:t>21/03/2023</a:t>
            </a:fld>
            <a:endParaRPr lang="en-GB" dirty="0"/>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Replica Std" panose="020B0504020101020102"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Replica Std" panose="020B0504020101020102" pitchFamily="34" charset="0"/>
              </a:defRPr>
            </a:lvl1pPr>
          </a:lstStyle>
          <a:p>
            <a:fld id="{5B1B492F-E6BA-4409-9212-AB9CAE5B4C56}" type="slidenum">
              <a:rPr lang="en-GB" smtClean="0"/>
              <a:pPr/>
              <a:t>‹#›</a:t>
            </a:fld>
            <a:endParaRPr lang="en-GB" dirty="0"/>
          </a:p>
        </p:txBody>
      </p:sp>
    </p:spTree>
    <p:extLst>
      <p:ext uri="{BB962C8B-B14F-4D97-AF65-F5344CB8AC3E}">
        <p14:creationId xmlns:p14="http://schemas.microsoft.com/office/powerpoint/2010/main" val="4177476931"/>
      </p:ext>
    </p:extLst>
  </p:cSld>
  <p:clrMap bg1="lt1" tx1="dk1" bg2="lt2" tx2="dk2" accent1="accent1" accent2="accent2" accent3="accent3" accent4="accent4" accent5="accent5" accent6="accent6" hlink="hlink" folHlink="folHlink"/>
  <p:notesStyle>
    <a:lvl1pPr marL="0" algn="l" defTabSz="914343" rtl="0" eaLnBrk="1" latinLnBrk="0" hangingPunct="1">
      <a:defRPr sz="1200" kern="1200">
        <a:solidFill>
          <a:schemeClr val="tx1"/>
        </a:solidFill>
        <a:latin typeface="Replica Std" panose="020B0504020101020102" pitchFamily="34" charset="0"/>
        <a:ea typeface="+mn-ea"/>
        <a:cs typeface="+mn-cs"/>
      </a:defRPr>
    </a:lvl1pPr>
    <a:lvl2pPr marL="457171" algn="l" defTabSz="914343" rtl="0" eaLnBrk="1" latinLnBrk="0" hangingPunct="1">
      <a:defRPr sz="1200" kern="1200">
        <a:solidFill>
          <a:schemeClr val="tx1"/>
        </a:solidFill>
        <a:latin typeface="Replica Std" panose="020B0504020101020102" pitchFamily="34" charset="0"/>
        <a:ea typeface="+mn-ea"/>
        <a:cs typeface="+mn-cs"/>
      </a:defRPr>
    </a:lvl2pPr>
    <a:lvl3pPr marL="914343" algn="l" defTabSz="914343" rtl="0" eaLnBrk="1" latinLnBrk="0" hangingPunct="1">
      <a:defRPr sz="1200" kern="1200">
        <a:solidFill>
          <a:schemeClr val="tx1"/>
        </a:solidFill>
        <a:latin typeface="Replica Std" panose="020B0504020101020102" pitchFamily="34" charset="0"/>
        <a:ea typeface="+mn-ea"/>
        <a:cs typeface="+mn-cs"/>
      </a:defRPr>
    </a:lvl3pPr>
    <a:lvl4pPr marL="1371513" algn="l" defTabSz="914343" rtl="0" eaLnBrk="1" latinLnBrk="0" hangingPunct="1">
      <a:defRPr sz="1200" kern="1200">
        <a:solidFill>
          <a:schemeClr val="tx1"/>
        </a:solidFill>
        <a:latin typeface="Replica Std" panose="020B0504020101020102" pitchFamily="34" charset="0"/>
        <a:ea typeface="+mn-ea"/>
        <a:cs typeface="+mn-cs"/>
      </a:defRPr>
    </a:lvl4pPr>
    <a:lvl5pPr marL="1828685" algn="l" defTabSz="914343" rtl="0" eaLnBrk="1" latinLnBrk="0" hangingPunct="1">
      <a:defRPr sz="1200" kern="1200">
        <a:solidFill>
          <a:schemeClr val="tx1"/>
        </a:solidFill>
        <a:latin typeface="Replica Std" panose="020B0504020101020102" pitchFamily="34" charset="0"/>
        <a:ea typeface="+mn-ea"/>
        <a:cs typeface="+mn-cs"/>
      </a:defRPr>
    </a:lvl5pPr>
    <a:lvl6pPr marL="2285856" algn="l" defTabSz="914343" rtl="0" eaLnBrk="1" latinLnBrk="0" hangingPunct="1">
      <a:defRPr sz="1200" kern="1200">
        <a:solidFill>
          <a:schemeClr val="tx1"/>
        </a:solidFill>
        <a:latin typeface="+mn-lt"/>
        <a:ea typeface="+mn-ea"/>
        <a:cs typeface="+mn-cs"/>
      </a:defRPr>
    </a:lvl6pPr>
    <a:lvl7pPr marL="2743027" algn="l" defTabSz="914343" rtl="0" eaLnBrk="1" latinLnBrk="0" hangingPunct="1">
      <a:defRPr sz="1200" kern="1200">
        <a:solidFill>
          <a:schemeClr val="tx1"/>
        </a:solidFill>
        <a:latin typeface="+mn-lt"/>
        <a:ea typeface="+mn-ea"/>
        <a:cs typeface="+mn-cs"/>
      </a:defRPr>
    </a:lvl7pPr>
    <a:lvl8pPr marL="3200198" algn="l" defTabSz="914343" rtl="0" eaLnBrk="1" latinLnBrk="0" hangingPunct="1">
      <a:defRPr sz="1200" kern="1200">
        <a:solidFill>
          <a:schemeClr val="tx1"/>
        </a:solidFill>
        <a:latin typeface="+mn-lt"/>
        <a:ea typeface="+mn-ea"/>
        <a:cs typeface="+mn-cs"/>
      </a:defRPr>
    </a:lvl8pPr>
    <a:lvl9pPr marL="3657369" algn="l" defTabSz="9143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0</a:t>
            </a:fld>
            <a:endParaRPr lang="en-GB" dirty="0"/>
          </a:p>
        </p:txBody>
      </p:sp>
    </p:spTree>
    <p:extLst>
      <p:ext uri="{BB962C8B-B14F-4D97-AF65-F5344CB8AC3E}">
        <p14:creationId xmlns:p14="http://schemas.microsoft.com/office/powerpoint/2010/main" val="28627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7</a:t>
            </a:fld>
            <a:endParaRPr lang="en-GB" dirty="0"/>
          </a:p>
        </p:txBody>
      </p:sp>
    </p:spTree>
    <p:extLst>
      <p:ext uri="{BB962C8B-B14F-4D97-AF65-F5344CB8AC3E}">
        <p14:creationId xmlns:p14="http://schemas.microsoft.com/office/powerpoint/2010/main" val="27994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18</a:t>
            </a:fld>
            <a:endParaRPr lang="en-GB" dirty="0"/>
          </a:p>
        </p:txBody>
      </p:sp>
    </p:spTree>
    <p:extLst>
      <p:ext uri="{BB962C8B-B14F-4D97-AF65-F5344CB8AC3E}">
        <p14:creationId xmlns:p14="http://schemas.microsoft.com/office/powerpoint/2010/main" val="261941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1B492F-E6BA-4409-9212-AB9CAE5B4C56}" type="slidenum">
              <a:rPr lang="en-GB" smtClean="0"/>
              <a:pPr/>
              <a:t>19</a:t>
            </a:fld>
            <a:endParaRPr lang="en-GB" dirty="0"/>
          </a:p>
        </p:txBody>
      </p:sp>
    </p:spTree>
    <p:extLst>
      <p:ext uri="{BB962C8B-B14F-4D97-AF65-F5344CB8AC3E}">
        <p14:creationId xmlns:p14="http://schemas.microsoft.com/office/powerpoint/2010/main" val="4204737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1055433" y="2051049"/>
            <a:ext cx="8071688" cy="3765550"/>
          </a:xfrm>
        </p:spPr>
        <p:txBody>
          <a:bodyPr anchor="ctr"/>
          <a:lstStyle>
            <a:lvl1pPr algn="l">
              <a:lnSpc>
                <a:spcPct val="75000"/>
              </a:lnSpc>
              <a:defRPr sz="10200" b="1" cap="all" baseline="0">
                <a:latin typeface="+mj-lt"/>
              </a:defRPr>
            </a:lvl1pPr>
          </a:lstStyle>
          <a:p>
            <a:r>
              <a:rPr lang="en-GB" noProof="0" dirty="0"/>
              <a:t>&lt;TITLE&gt;</a:t>
            </a:r>
          </a:p>
        </p:txBody>
      </p:sp>
      <p:sp>
        <p:nvSpPr>
          <p:cNvPr id="3" name="Subtitle 2"/>
          <p:cNvSpPr>
            <a:spLocks noGrp="1"/>
          </p:cNvSpPr>
          <p:nvPr>
            <p:ph type="subTitle" idx="1" hasCustomPrompt="1"/>
          </p:nvPr>
        </p:nvSpPr>
        <p:spPr bwMode="gray">
          <a:xfrm>
            <a:off x="1055432" y="6065633"/>
            <a:ext cx="8071689" cy="464429"/>
          </a:xfrm>
        </p:spPr>
        <p:txBody>
          <a:bodyPr/>
          <a:lstStyle>
            <a:lvl1pPr marL="0" indent="0" algn="l">
              <a:spcBef>
                <a:spcPts val="0"/>
              </a:spcBef>
              <a:buNone/>
              <a:defRPr sz="1200" baseline="0">
                <a:solidFill>
                  <a:schemeClr val="tx1"/>
                </a:solidFill>
                <a:latin typeface="MillerText" panose="00000000000000020000" pitchFamily="50" charset="0"/>
              </a:defRPr>
            </a:lvl1pPr>
            <a:lvl2pPr marL="497814" indent="0" algn="ctr">
              <a:buNone/>
              <a:defRPr>
                <a:solidFill>
                  <a:schemeClr val="tx1">
                    <a:tint val="75000"/>
                  </a:schemeClr>
                </a:solidFill>
              </a:defRPr>
            </a:lvl2pPr>
            <a:lvl3pPr marL="995627" indent="0" algn="ctr">
              <a:buNone/>
              <a:defRPr>
                <a:solidFill>
                  <a:schemeClr val="tx1">
                    <a:tint val="75000"/>
                  </a:schemeClr>
                </a:solidFill>
              </a:defRPr>
            </a:lvl3pPr>
            <a:lvl4pPr marL="1493441" indent="0" algn="ctr">
              <a:buNone/>
              <a:defRPr>
                <a:solidFill>
                  <a:schemeClr val="tx1">
                    <a:tint val="75000"/>
                  </a:schemeClr>
                </a:solidFill>
              </a:defRPr>
            </a:lvl4pPr>
            <a:lvl5pPr marL="1991254" indent="0" algn="ctr">
              <a:buNone/>
              <a:defRPr>
                <a:solidFill>
                  <a:schemeClr val="tx1">
                    <a:tint val="75000"/>
                  </a:schemeClr>
                </a:solidFill>
              </a:defRPr>
            </a:lvl5pPr>
            <a:lvl6pPr marL="2489068" indent="0" algn="ctr">
              <a:buNone/>
              <a:defRPr>
                <a:solidFill>
                  <a:schemeClr val="tx1">
                    <a:tint val="75000"/>
                  </a:schemeClr>
                </a:solidFill>
              </a:defRPr>
            </a:lvl6pPr>
            <a:lvl7pPr marL="2986881" indent="0" algn="ctr">
              <a:buNone/>
              <a:defRPr>
                <a:solidFill>
                  <a:schemeClr val="tx1">
                    <a:tint val="75000"/>
                  </a:schemeClr>
                </a:solidFill>
              </a:defRPr>
            </a:lvl7pPr>
            <a:lvl8pPr marL="3484696" indent="0" algn="ctr">
              <a:buNone/>
              <a:defRPr>
                <a:solidFill>
                  <a:schemeClr val="tx1">
                    <a:tint val="75000"/>
                  </a:schemeClr>
                </a:solidFill>
              </a:defRPr>
            </a:lvl8pPr>
            <a:lvl9pPr marL="3982509" indent="0" algn="ctr">
              <a:buNone/>
              <a:defRPr>
                <a:solidFill>
                  <a:schemeClr val="tx1">
                    <a:tint val="75000"/>
                  </a:schemeClr>
                </a:solidFill>
              </a:defRPr>
            </a:lvl9pPr>
          </a:lstStyle>
          <a:p>
            <a:r>
              <a:rPr lang="en-GB" noProof="0" dirty="0"/>
              <a:t>&lt;Insert sub-title&gt; </a:t>
            </a:r>
            <a:r>
              <a:rPr lang="en-GB" dirty="0"/>
              <a:t>| &lt;Insert Date&gt;</a:t>
            </a:r>
            <a:endParaRPr lang="en-GB" noProof="0" dirty="0"/>
          </a:p>
        </p:txBody>
      </p:sp>
      <p:sp>
        <p:nvSpPr>
          <p:cNvPr id="17" name="Rectangle 16">
            <a:extLst>
              <a:ext uri="{FF2B5EF4-FFF2-40B4-BE49-F238E27FC236}">
                <a16:creationId xmlns:a16="http://schemas.microsoft.com/office/drawing/2014/main" id="{B05622AF-6636-4660-97F8-E8426B04AEC3}"/>
              </a:ext>
            </a:extLst>
          </p:cNvPr>
          <p:cNvSpPr/>
          <p:nvPr userDrawn="1"/>
        </p:nvSpPr>
        <p:spPr bwMode="gray">
          <a:xfrm>
            <a:off x="437662" y="1016001"/>
            <a:ext cx="9817414" cy="592406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tsLYN" hidden="1">
            <a:extLst>
              <a:ext uri="{FF2B5EF4-FFF2-40B4-BE49-F238E27FC236}">
                <a16:creationId xmlns:a16="http://schemas.microsoft.com/office/drawing/2014/main" id="{5E3874F7-2BAA-4BB3-AD28-1B619D2C3499}"/>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Title Slide</a:t>
            </a:r>
            <a:endParaRPr kumimoji="0" lang="en-GB" sz="1200" b="0" i="0" u="none" strike="noStrike" kern="0" cap="none" spc="0" normalizeH="0" baseline="0" noProof="0" dirty="0">
              <a:ln>
                <a:noFill/>
              </a:ln>
              <a:solidFill>
                <a:schemeClr val="tx1"/>
              </a:solidFill>
              <a:effectLst/>
              <a:uLnTx/>
              <a:uFillTx/>
            </a:endParaRPr>
          </a:p>
        </p:txBody>
      </p:sp>
      <p:pic>
        <p:nvPicPr>
          <p:cNvPr id="6" name="Picture 5">
            <a:extLst>
              <a:ext uri="{FF2B5EF4-FFF2-40B4-BE49-F238E27FC236}">
                <a16:creationId xmlns:a16="http://schemas.microsoft.com/office/drawing/2014/main" id="{23559C40-07B8-4EF9-88E8-3E612084F4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6844" y="336562"/>
            <a:ext cx="2556000" cy="275717"/>
          </a:xfrm>
          <a:prstGeom prst="rect">
            <a:avLst/>
          </a:prstGeom>
        </p:spPr>
      </p:pic>
    </p:spTree>
    <p:extLst>
      <p:ext uri="{BB962C8B-B14F-4D97-AF65-F5344CB8AC3E}">
        <p14:creationId xmlns:p14="http://schemas.microsoft.com/office/powerpoint/2010/main" val="283350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tsSourcePlaceholde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27" name="ctsContentPlaceholder">
            <a:extLst>
              <a:ext uri="{FF2B5EF4-FFF2-40B4-BE49-F238E27FC236}">
                <a16:creationId xmlns:a16="http://schemas.microsoft.com/office/drawing/2014/main" id="{7BA29E7C-8826-4F84-9CE9-5ADF11167595}"/>
              </a:ext>
            </a:extLst>
          </p:cNvPr>
          <p:cNvSpPr>
            <a:spLocks noGrp="1"/>
          </p:cNvSpPr>
          <p:nvPr>
            <p:ph sz="quarter" idx="26" hasCustomPrompt="1"/>
          </p:nvPr>
        </p:nvSpPr>
        <p:spPr bwMode="gray">
          <a:xfrm>
            <a:off x="432659" y="1728000"/>
            <a:ext cx="9826625" cy="4968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tsHeadingPlaceholder"/>
          <p:cNvSpPr>
            <a:spLocks noGrp="1"/>
          </p:cNvSpPr>
          <p:nvPr>
            <p:ph type="body" sz="quarter" idx="25" hasCustomPrompt="1"/>
          </p:nvPr>
        </p:nvSpPr>
        <p:spPr bwMode="gray">
          <a:xfrm>
            <a:off x="431284" y="1440000"/>
            <a:ext cx="9826621" cy="180000"/>
          </a:xfrm>
        </p:spPr>
        <p:txBody>
          <a:bodyPr>
            <a:noAutofit/>
          </a:bodyPr>
          <a:lstStyle>
            <a:lvl1pPr>
              <a:lnSpc>
                <a:spcPct val="85000"/>
              </a:lnSpc>
              <a:spcBef>
                <a:spcPts val="0"/>
              </a:spcBef>
              <a:defRPr sz="1400" b="1"/>
            </a:lvl1pPr>
          </a:lstStyle>
          <a:p>
            <a:pPr lvl="0"/>
            <a:r>
              <a:rPr lang="en-GB" dirty="0"/>
              <a:t>&lt;Heading&gt;</a:t>
            </a:r>
          </a:p>
        </p:txBody>
      </p:sp>
      <p:sp>
        <p:nvSpPr>
          <p:cNvPr id="37" name="ctsTitlePlaceholder">
            <a:extLst>
              <a:ext uri="{FF2B5EF4-FFF2-40B4-BE49-F238E27FC236}">
                <a16:creationId xmlns:a16="http://schemas.microsoft.com/office/drawing/2014/main" id="{DEAF433E-1F21-4207-9EF8-6A6440E82396}"/>
              </a:ext>
            </a:extLst>
          </p:cNvPr>
          <p:cNvSpPr>
            <a:spLocks noGrp="1"/>
          </p:cNvSpPr>
          <p:nvPr>
            <p:ph type="title"/>
          </p:nvPr>
        </p:nvSpPr>
        <p:spPr bwMode="gray"/>
        <p:txBody>
          <a:bodyPr/>
          <a:lstStyle/>
          <a:p>
            <a:r>
              <a:rPr lang="en-US"/>
              <a:t>Click to edit Master title style</a:t>
            </a:r>
            <a:endParaRPr lang="en-GB" dirty="0"/>
          </a:p>
        </p:txBody>
      </p:sp>
      <p:sp>
        <p:nvSpPr>
          <p:cNvPr id="8" name="ctsSectionTitlePlaceholde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6F10778F-B7A5-4CD7-8E4E-AC5D6217D024}"/>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Title and Content</a:t>
            </a:r>
            <a:endParaRPr kumimoji="0" lang="en-GB" sz="1200" b="0" i="0" u="none" strike="noStrike" kern="0" cap="none" spc="0" normalizeH="0" baseline="0" noProof="0" dirty="0">
              <a:ln>
                <a:noFill/>
              </a:ln>
              <a:solidFill>
                <a:schemeClr val="tx1"/>
              </a:solidFill>
              <a:effectLst/>
              <a:uLnTx/>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No Heading)">
    <p:spTree>
      <p:nvGrpSpPr>
        <p:cNvPr id="1" name=""/>
        <p:cNvGrpSpPr/>
        <p:nvPr/>
      </p:nvGrpSpPr>
      <p:grpSpPr>
        <a:xfrm>
          <a:off x="0" y="0"/>
          <a:ext cx="0" cy="0"/>
          <a:chOff x="0" y="0"/>
          <a:chExt cx="0" cy="0"/>
        </a:xfrm>
      </p:grpSpPr>
      <p:sp>
        <p:nvSpPr>
          <p:cNvPr id="10" name="ctsSourcePlaceholder">
            <a:extLst>
              <a:ext uri="{FF2B5EF4-FFF2-40B4-BE49-F238E27FC236}">
                <a16:creationId xmlns:a16="http://schemas.microsoft.com/office/drawing/2014/main" id="{F8FD2F93-7C31-4822-A0B9-43FA47B5DC30}"/>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27" name="Content Placeholder">
            <a:extLst>
              <a:ext uri="{FF2B5EF4-FFF2-40B4-BE49-F238E27FC236}">
                <a16:creationId xmlns:a16="http://schemas.microsoft.com/office/drawing/2014/main" id="{7BA29E7C-8826-4F84-9CE9-5ADF11167595}"/>
              </a:ext>
            </a:extLst>
          </p:cNvPr>
          <p:cNvSpPr>
            <a:spLocks noGrp="1"/>
          </p:cNvSpPr>
          <p:nvPr>
            <p:ph sz="quarter" idx="26" hasCustomPrompt="1"/>
          </p:nvPr>
        </p:nvSpPr>
        <p:spPr bwMode="gray">
          <a:xfrm>
            <a:off x="431800" y="1439998"/>
            <a:ext cx="9826625" cy="5256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7" name="Title">
            <a:extLst>
              <a:ext uri="{FF2B5EF4-FFF2-40B4-BE49-F238E27FC236}">
                <a16:creationId xmlns:a16="http://schemas.microsoft.com/office/drawing/2014/main" id="{DEAF433E-1F21-4207-9EF8-6A6440E82396}"/>
              </a:ext>
            </a:extLst>
          </p:cNvPr>
          <p:cNvSpPr>
            <a:spLocks noGrp="1"/>
          </p:cNvSpPr>
          <p:nvPr>
            <p:ph type="title"/>
          </p:nvPr>
        </p:nvSpPr>
        <p:spPr bwMode="gray"/>
        <p:txBody>
          <a:bodyPr/>
          <a:lstStyle/>
          <a:p>
            <a:r>
              <a:rPr lang="en-US"/>
              <a:t>Click to edit Master title style</a:t>
            </a:r>
            <a:endParaRPr lang="en-GB" dirty="0"/>
          </a:p>
        </p:txBody>
      </p:sp>
      <p:sp>
        <p:nvSpPr>
          <p:cNvPr id="8" name="ctsSectionTitlePlaceholde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035D671F-9C41-45D5-9A3A-F045A5AFBDD3}"/>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Title and Content (No Heading)</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283043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tsSourcePlaceholder">
            <a:extLst>
              <a:ext uri="{FF2B5EF4-FFF2-40B4-BE49-F238E27FC236}">
                <a16:creationId xmlns:a16="http://schemas.microsoft.com/office/drawing/2014/main" id="{358A59B1-AD2D-4FFD-88D1-12C2B8742A9B}"/>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46" name="Content Placeholder 2">
            <a:extLst>
              <a:ext uri="{FF2B5EF4-FFF2-40B4-BE49-F238E27FC236}">
                <a16:creationId xmlns:a16="http://schemas.microsoft.com/office/drawing/2014/main" id="{B8CFCA82-3C29-4637-B3D2-7502C9C5D4C8}"/>
              </a:ext>
            </a:extLst>
          </p:cNvPr>
          <p:cNvSpPr>
            <a:spLocks noGrp="1"/>
          </p:cNvSpPr>
          <p:nvPr>
            <p:ph sz="quarter" idx="28" hasCustomPrompt="1"/>
          </p:nvPr>
        </p:nvSpPr>
        <p:spPr bwMode="gray">
          <a:xfrm>
            <a:off x="5416886" y="1728000"/>
            <a:ext cx="4842200" cy="49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5" name="Text Placeholder 2">
            <a:extLst>
              <a:ext uri="{FF2B5EF4-FFF2-40B4-BE49-F238E27FC236}">
                <a16:creationId xmlns:a16="http://schemas.microsoft.com/office/drawing/2014/main" id="{FDC7B703-9485-497B-94D9-5A9A84D74C14}"/>
              </a:ext>
            </a:extLst>
          </p:cNvPr>
          <p:cNvSpPr>
            <a:spLocks noGrp="1"/>
          </p:cNvSpPr>
          <p:nvPr>
            <p:ph type="body" sz="quarter" idx="27" hasCustomPrompt="1"/>
          </p:nvPr>
        </p:nvSpPr>
        <p:spPr bwMode="gray">
          <a:xfrm>
            <a:off x="5416370" y="1440000"/>
            <a:ext cx="4842198" cy="180000"/>
          </a:xfrm>
        </p:spPr>
        <p:txBody>
          <a:bodyPr>
            <a:noAutofit/>
          </a:bodyPr>
          <a:lstStyle>
            <a:lvl1pPr rtl="0">
              <a:lnSpc>
                <a:spcPct val="85000"/>
              </a:lnSpc>
              <a:spcBef>
                <a:spcPts val="0"/>
              </a:spcBef>
              <a:defRPr sz="1400" b="1"/>
            </a:lvl1pPr>
          </a:lstStyle>
          <a:p>
            <a:pPr lvl="0"/>
            <a:r>
              <a:rPr lang="en-GB" dirty="0"/>
              <a:t>&lt;Heading&gt;</a:t>
            </a:r>
          </a:p>
        </p:txBody>
      </p:sp>
      <p:sp>
        <p:nvSpPr>
          <p:cNvPr id="38" name="Content Placeholder 1">
            <a:extLst>
              <a:ext uri="{FF2B5EF4-FFF2-40B4-BE49-F238E27FC236}">
                <a16:creationId xmlns:a16="http://schemas.microsoft.com/office/drawing/2014/main" id="{FF780D9B-87E5-49C6-95F0-5FE8D5197BE7}"/>
              </a:ext>
            </a:extLst>
          </p:cNvPr>
          <p:cNvSpPr>
            <a:spLocks noGrp="1"/>
          </p:cNvSpPr>
          <p:nvPr>
            <p:ph sz="quarter" idx="26" hasCustomPrompt="1"/>
          </p:nvPr>
        </p:nvSpPr>
        <p:spPr bwMode="gray">
          <a:xfrm>
            <a:off x="431801" y="1728000"/>
            <a:ext cx="4842200" cy="4968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
            <a:extLst>
              <a:ext uri="{FF2B5EF4-FFF2-40B4-BE49-F238E27FC236}">
                <a16:creationId xmlns:a16="http://schemas.microsoft.com/office/drawing/2014/main" id="{C055D171-4BA4-4D5F-8EF1-9B378B27FF13}"/>
              </a:ext>
            </a:extLst>
          </p:cNvPr>
          <p:cNvSpPr>
            <a:spLocks noGrp="1"/>
          </p:cNvSpPr>
          <p:nvPr>
            <p:ph type="body" sz="quarter" idx="25" hasCustomPrompt="1"/>
          </p:nvPr>
        </p:nvSpPr>
        <p:spPr bwMode="gray">
          <a:xfrm>
            <a:off x="431285" y="1440000"/>
            <a:ext cx="4842198" cy="180000"/>
          </a:xfrm>
        </p:spPr>
        <p:txBody>
          <a:bodyPr>
            <a:noAutofit/>
          </a:bodyPr>
          <a:lstStyle>
            <a:lvl1pPr>
              <a:lnSpc>
                <a:spcPct val="85000"/>
              </a:lnSpc>
              <a:spcBef>
                <a:spcPts val="0"/>
              </a:spcBef>
              <a:defRPr sz="1400" b="1"/>
            </a:lvl1pPr>
          </a:lstStyle>
          <a:p>
            <a:pPr lvl="0"/>
            <a:r>
              <a:rPr lang="en-GB" dirty="0"/>
              <a:t>&lt;Heading&gt;</a:t>
            </a:r>
          </a:p>
        </p:txBody>
      </p:sp>
      <p:sp>
        <p:nvSpPr>
          <p:cNvPr id="42" name="Title">
            <a:extLst>
              <a:ext uri="{FF2B5EF4-FFF2-40B4-BE49-F238E27FC236}">
                <a16:creationId xmlns:a16="http://schemas.microsoft.com/office/drawing/2014/main" id="{BCABCFD8-4839-4EB5-A3F5-7814313A670E}"/>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4" name="ctsSectionTitlePlaceholder">
            <a:extLst>
              <a:ext uri="{FF2B5EF4-FFF2-40B4-BE49-F238E27FC236}">
                <a16:creationId xmlns:a16="http://schemas.microsoft.com/office/drawing/2014/main" id="{CD516B83-6A4F-4398-877C-681505A45736}"/>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580D115A-3556-4418-A729-0E205E99D015}"/>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Two Content</a:t>
            </a:r>
            <a:endParaRPr kumimoji="0" lang="en-GB" sz="1200" b="0" i="0" u="none" strike="noStrike" kern="0" cap="none" spc="0" normalizeH="0" baseline="0" noProof="0" dirty="0">
              <a:ln>
                <a:noFill/>
              </a:ln>
              <a:solidFill>
                <a:schemeClr val="tx1"/>
              </a:solidFill>
              <a:effectLst/>
              <a:uLnTx/>
              <a:uFillTx/>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ontrast)">
    <p:spTree>
      <p:nvGrpSpPr>
        <p:cNvPr id="1" name=""/>
        <p:cNvGrpSpPr/>
        <p:nvPr/>
      </p:nvGrpSpPr>
      <p:grpSpPr>
        <a:xfrm>
          <a:off x="0" y="0"/>
          <a:ext cx="0" cy="0"/>
          <a:chOff x="0" y="0"/>
          <a:chExt cx="0" cy="0"/>
        </a:xfrm>
      </p:grpSpPr>
      <p:sp>
        <p:nvSpPr>
          <p:cNvPr id="9" name="ctsSourcePlaceholder">
            <a:extLst>
              <a:ext uri="{FF2B5EF4-FFF2-40B4-BE49-F238E27FC236}">
                <a16:creationId xmlns:a16="http://schemas.microsoft.com/office/drawing/2014/main" id="{8E6BA67E-5AF0-4387-BCBB-5F48719A049E}"/>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26" name="Text Placeholder 2">
            <a:extLst>
              <a:ext uri="{FF2B5EF4-FFF2-40B4-BE49-F238E27FC236}">
                <a16:creationId xmlns:a16="http://schemas.microsoft.com/office/drawing/2014/main" id="{9CFC8CE4-F0CD-4618-B254-7A2060EC99A5}"/>
              </a:ext>
            </a:extLst>
          </p:cNvPr>
          <p:cNvSpPr>
            <a:spLocks noGrp="1"/>
          </p:cNvSpPr>
          <p:nvPr>
            <p:ph type="body" sz="quarter" idx="30" hasCustomPrompt="1"/>
          </p:nvPr>
        </p:nvSpPr>
        <p:spPr bwMode="gray">
          <a:xfrm>
            <a:off x="5418000" y="1439675"/>
            <a:ext cx="4840288" cy="5256000"/>
          </a:xfrm>
          <a:solidFill>
            <a:schemeClr val="tx1"/>
          </a:solidFill>
        </p:spPr>
        <p:txBody>
          <a:bodyPr vert="horz" lIns="72000" tIns="72000" rIns="72000" bIns="72000" rtlCol="0">
            <a:noAutofit/>
          </a:bodyPr>
          <a:lstStyle>
            <a:lvl1pPr rtl="0">
              <a:defRPr lang="en-US" dirty="0" smtClean="0">
                <a:solidFill>
                  <a:schemeClr val="bg1"/>
                </a:solidFill>
              </a:defRPr>
            </a:lvl1pPr>
            <a:lvl2pPr rtl="0">
              <a:defRPr lang="en-US" dirty="0" smtClean="0">
                <a:solidFill>
                  <a:schemeClr val="bg1"/>
                </a:solidFill>
              </a:defRPr>
            </a:lvl2pPr>
            <a:lvl3pPr rtl="0">
              <a:defRPr lang="en-US" dirty="0" smtClean="0">
                <a:solidFill>
                  <a:schemeClr val="bg1"/>
                </a:solidFill>
              </a:defRPr>
            </a:lvl3pPr>
            <a:lvl4pPr rtl="0">
              <a:defRPr lang="en-US" dirty="0" smtClean="0">
                <a:solidFill>
                  <a:schemeClr val="bg1"/>
                </a:solidFill>
              </a:defRPr>
            </a:lvl4pPr>
            <a:lvl5pPr rtl="0">
              <a:defRPr lang="en-GB" dirty="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&lt;Insert Text. For a heading or bullets use the ‘Text Formatting’ buttons on the </a:t>
            </a:r>
            <a:r>
              <a:rPr lang="en-GB" dirty="0" err="1"/>
              <a:t>Panmure</a:t>
            </a:r>
            <a:r>
              <a:rPr lang="en-GB" dirty="0"/>
              <a:t> Tools tab.&gt;</a:t>
            </a:r>
          </a:p>
          <a:p>
            <a:pPr lvl="1">
              <a:buClr>
                <a:schemeClr val="bg1"/>
              </a:buClr>
            </a:pPr>
            <a:r>
              <a:rPr lang="en-GB" dirty="0"/>
              <a:t>Second level</a:t>
            </a:r>
          </a:p>
          <a:p>
            <a:pPr lvl="2">
              <a:buClr>
                <a:schemeClr val="bg1"/>
              </a:buClr>
            </a:pPr>
            <a:r>
              <a:rPr lang="en-GB" dirty="0"/>
              <a:t>Third level</a:t>
            </a:r>
          </a:p>
          <a:p>
            <a:pPr lvl="3">
              <a:buClr>
                <a:schemeClr val="bg1"/>
              </a:buClr>
            </a:pPr>
            <a:r>
              <a:rPr lang="en-GB" dirty="0"/>
              <a:t>Fourth level</a:t>
            </a:r>
          </a:p>
          <a:p>
            <a:pPr lvl="4">
              <a:buClr>
                <a:schemeClr val="bg1"/>
              </a:buClr>
            </a:pPr>
            <a:r>
              <a:rPr lang="en-GB" dirty="0"/>
              <a:t>Fifth level</a:t>
            </a:r>
          </a:p>
          <a:p>
            <a:pPr lvl="5">
              <a:buClr>
                <a:schemeClr val="bg1"/>
              </a:buClr>
            </a:pPr>
            <a:r>
              <a:rPr lang="en-GB" dirty="0"/>
              <a:t>Six</a:t>
            </a:r>
          </a:p>
          <a:p>
            <a:pPr lvl="6">
              <a:buClr>
                <a:schemeClr val="bg1"/>
              </a:buClr>
            </a:pPr>
            <a:r>
              <a:rPr lang="en-GB" dirty="0"/>
              <a:t>Seven</a:t>
            </a:r>
          </a:p>
          <a:p>
            <a:pPr lvl="7">
              <a:buClr>
                <a:schemeClr val="bg1"/>
              </a:buClr>
            </a:pPr>
            <a:r>
              <a:rPr lang="en-GB" dirty="0"/>
              <a:t>Eight</a:t>
            </a:r>
          </a:p>
          <a:p>
            <a:pPr lvl="8">
              <a:buClr>
                <a:schemeClr val="bg1"/>
              </a:buClr>
            </a:pPr>
            <a:r>
              <a:rPr lang="en-GB" dirty="0"/>
              <a:t>Nine</a:t>
            </a:r>
          </a:p>
        </p:txBody>
      </p:sp>
      <p:sp>
        <p:nvSpPr>
          <p:cNvPr id="3" name="Text Placeholder 1">
            <a:extLst>
              <a:ext uri="{FF2B5EF4-FFF2-40B4-BE49-F238E27FC236}">
                <a16:creationId xmlns:a16="http://schemas.microsoft.com/office/drawing/2014/main" id="{7AC722E9-A3A4-4785-AC9A-631C597A8691}"/>
              </a:ext>
            </a:extLst>
          </p:cNvPr>
          <p:cNvSpPr>
            <a:spLocks noGrp="1"/>
          </p:cNvSpPr>
          <p:nvPr>
            <p:ph type="body" sz="quarter" idx="29" hasCustomPrompt="1"/>
          </p:nvPr>
        </p:nvSpPr>
        <p:spPr bwMode="gray">
          <a:xfrm>
            <a:off x="435431" y="1439675"/>
            <a:ext cx="4840288" cy="5256000"/>
          </a:xfrm>
          <a:solidFill>
            <a:schemeClr val="accent3"/>
          </a:solidFill>
        </p:spPr>
        <p:txBody>
          <a:bodyPr vert="horz" lIns="72000" tIns="72000" rIns="72000" bIns="72000" rtlCol="0">
            <a:noAutofit/>
          </a:bodyPr>
          <a:lstStyle>
            <a:lvl1pPr>
              <a:defRPr lang="en-US" dirty="0" smtClean="0">
                <a:solidFill>
                  <a:schemeClr val="bg1"/>
                </a:solidFill>
              </a:defRPr>
            </a:lvl1pPr>
            <a:lvl2pPr>
              <a:buClrTx/>
              <a:defRPr lang="en-US" dirty="0" smtClean="0">
                <a:solidFill>
                  <a:schemeClr val="bg1"/>
                </a:solidFill>
              </a:defRPr>
            </a:lvl2pPr>
            <a:lvl3pPr>
              <a:buClrTx/>
              <a:defRPr lang="en-US" dirty="0" smtClean="0">
                <a:solidFill>
                  <a:schemeClr val="bg1"/>
                </a:solidFill>
              </a:defRPr>
            </a:lvl3pPr>
            <a:lvl4pPr>
              <a:buClrTx/>
              <a:defRPr lang="en-US" dirty="0" smtClean="0">
                <a:solidFill>
                  <a:schemeClr val="bg1"/>
                </a:solidFill>
              </a:defRPr>
            </a:lvl4pPr>
            <a:lvl5pPr>
              <a:buClrTx/>
              <a:defRPr lang="en-GB" dirty="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&lt;Insert Text. For a heading or bullets use the ‘Text Formatting’ buttons on the </a:t>
            </a:r>
            <a:r>
              <a:rPr lang="en-GB" dirty="0" err="1"/>
              <a:t>Panmure</a:t>
            </a:r>
            <a:r>
              <a:rPr lang="en-GB" dirty="0"/>
              <a:t> Tools tab.&gt;</a:t>
            </a:r>
          </a:p>
          <a:p>
            <a:pPr lvl="1">
              <a:buClr>
                <a:schemeClr val="bg1"/>
              </a:buClr>
            </a:pPr>
            <a:r>
              <a:rPr lang="en-GB" dirty="0"/>
              <a:t>Second level</a:t>
            </a:r>
          </a:p>
          <a:p>
            <a:pPr lvl="2">
              <a:buClr>
                <a:schemeClr val="bg1"/>
              </a:buClr>
            </a:pPr>
            <a:r>
              <a:rPr lang="en-GB" dirty="0"/>
              <a:t>Third level</a:t>
            </a:r>
          </a:p>
          <a:p>
            <a:pPr lvl="3">
              <a:buClr>
                <a:schemeClr val="bg1"/>
              </a:buClr>
            </a:pPr>
            <a:r>
              <a:rPr lang="en-GB" dirty="0"/>
              <a:t>Fourth level</a:t>
            </a:r>
          </a:p>
          <a:p>
            <a:pPr lvl="4">
              <a:buClr>
                <a:schemeClr val="bg1"/>
              </a:buClr>
            </a:pPr>
            <a:r>
              <a:rPr lang="en-GB" dirty="0"/>
              <a:t>Fifth level</a:t>
            </a:r>
          </a:p>
          <a:p>
            <a:pPr lvl="5">
              <a:buClr>
                <a:schemeClr val="bg1"/>
              </a:buClr>
            </a:pPr>
            <a:r>
              <a:rPr lang="en-GB" dirty="0"/>
              <a:t>Six</a:t>
            </a:r>
          </a:p>
          <a:p>
            <a:pPr lvl="6">
              <a:buClr>
                <a:schemeClr val="bg1"/>
              </a:buClr>
            </a:pPr>
            <a:r>
              <a:rPr lang="en-GB" dirty="0"/>
              <a:t>Seven</a:t>
            </a:r>
          </a:p>
          <a:p>
            <a:pPr lvl="7">
              <a:buClr>
                <a:schemeClr val="bg1"/>
              </a:buClr>
            </a:pPr>
            <a:r>
              <a:rPr lang="en-GB" dirty="0"/>
              <a:t>Eight</a:t>
            </a:r>
          </a:p>
          <a:p>
            <a:pPr lvl="8">
              <a:buClr>
                <a:schemeClr val="bg1"/>
              </a:buClr>
            </a:pPr>
            <a:r>
              <a:rPr lang="en-GB" dirty="0"/>
              <a:t>Nine</a:t>
            </a:r>
          </a:p>
        </p:txBody>
      </p:sp>
      <p:sp>
        <p:nvSpPr>
          <p:cNvPr id="42" name="Title">
            <a:extLst>
              <a:ext uri="{FF2B5EF4-FFF2-40B4-BE49-F238E27FC236}">
                <a16:creationId xmlns:a16="http://schemas.microsoft.com/office/drawing/2014/main" id="{BCABCFD8-4839-4EB5-A3F5-7814313A670E}"/>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4" name="ctsSectionTitlePlaceholder">
            <a:extLst>
              <a:ext uri="{FF2B5EF4-FFF2-40B4-BE49-F238E27FC236}">
                <a16:creationId xmlns:a16="http://schemas.microsoft.com/office/drawing/2014/main" id="{CD516B83-6A4F-4398-877C-681505A45736}"/>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4" name="ctsLYN" hidden="1">
            <a:extLst>
              <a:ext uri="{FF2B5EF4-FFF2-40B4-BE49-F238E27FC236}">
                <a16:creationId xmlns:a16="http://schemas.microsoft.com/office/drawing/2014/main" id="{14E22699-3C25-4AA3-B393-6BE7470F2E2E}"/>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Two Content (Contrast)</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73715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Highlight)">
    <p:spTree>
      <p:nvGrpSpPr>
        <p:cNvPr id="1" name=""/>
        <p:cNvGrpSpPr/>
        <p:nvPr/>
      </p:nvGrpSpPr>
      <p:grpSpPr>
        <a:xfrm>
          <a:off x="0" y="0"/>
          <a:ext cx="0" cy="0"/>
          <a:chOff x="0" y="0"/>
          <a:chExt cx="0" cy="0"/>
        </a:xfrm>
      </p:grpSpPr>
      <p:sp>
        <p:nvSpPr>
          <p:cNvPr id="8" name="ctsSourcePlaceholder">
            <a:extLst>
              <a:ext uri="{FF2B5EF4-FFF2-40B4-BE49-F238E27FC236}">
                <a16:creationId xmlns:a16="http://schemas.microsoft.com/office/drawing/2014/main" id="{68293918-68EF-4321-853B-5680F7557ABF}"/>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26" name="Text Placeholder 2">
            <a:extLst>
              <a:ext uri="{FF2B5EF4-FFF2-40B4-BE49-F238E27FC236}">
                <a16:creationId xmlns:a16="http://schemas.microsoft.com/office/drawing/2014/main" id="{9CFC8CE4-F0CD-4618-B254-7A2060EC99A5}"/>
              </a:ext>
            </a:extLst>
          </p:cNvPr>
          <p:cNvSpPr>
            <a:spLocks noGrp="1"/>
          </p:cNvSpPr>
          <p:nvPr>
            <p:ph type="body" sz="quarter" idx="30" hasCustomPrompt="1"/>
          </p:nvPr>
        </p:nvSpPr>
        <p:spPr bwMode="gray">
          <a:xfrm>
            <a:off x="5418000" y="1439675"/>
            <a:ext cx="4840288" cy="5256000"/>
          </a:xfrm>
          <a:solidFill>
            <a:schemeClr val="bg2"/>
          </a:solidFill>
        </p:spPr>
        <p:txBody>
          <a:bodyPr vert="horz" lIns="72000" tIns="72000" rIns="72000" bIns="72000" rtlCol="0">
            <a:noAutofit/>
          </a:bodyPr>
          <a:lstStyle>
            <a:lvl1pPr>
              <a:defRPr lang="en-GB" dirty="0" smtClean="0"/>
            </a:lvl1pPr>
            <a:lvl2pPr>
              <a:defRPr lang="en-US" dirty="0" smtClean="0"/>
            </a:lvl2pPr>
            <a:lvl3pPr>
              <a:defRPr lang="en-US" dirty="0" smtClean="0"/>
            </a:lvl3pPr>
            <a:lvl4pPr>
              <a:defRPr lang="en-US" dirty="0" smtClean="0"/>
            </a:lvl4pPr>
            <a:lvl5pPr>
              <a:defRPr lang="en-GB" dirty="0"/>
            </a:lvl5pPr>
          </a:lstStyle>
          <a:p>
            <a:pPr lvl="0"/>
            <a:r>
              <a:rPr lang="en-GB" dirty="0"/>
              <a:t>&lt;Insert Text. For a heading or bullets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Text Placeholder 1">
            <a:extLst>
              <a:ext uri="{FF2B5EF4-FFF2-40B4-BE49-F238E27FC236}">
                <a16:creationId xmlns:a16="http://schemas.microsoft.com/office/drawing/2014/main" id="{7AC722E9-A3A4-4785-AC9A-631C597A8691}"/>
              </a:ext>
            </a:extLst>
          </p:cNvPr>
          <p:cNvSpPr>
            <a:spLocks noGrp="1"/>
          </p:cNvSpPr>
          <p:nvPr>
            <p:ph type="body" sz="quarter" idx="29" hasCustomPrompt="1"/>
          </p:nvPr>
        </p:nvSpPr>
        <p:spPr bwMode="gray">
          <a:xfrm>
            <a:off x="435431" y="1439675"/>
            <a:ext cx="4840288" cy="5256000"/>
          </a:xfrm>
          <a:solidFill>
            <a:schemeClr val="accent1"/>
          </a:solidFill>
        </p:spPr>
        <p:txBody>
          <a:bodyPr vert="horz" lIns="72000" tIns="72000" rIns="72000" bIns="72000" rtlCol="0">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&lt;Insert Text. For a heading or bullets use the ‘Text Formatting’ buttons on the </a:t>
            </a:r>
            <a:r>
              <a:rPr lang="en-GB" dirty="0" err="1"/>
              <a:t>Panmure</a:t>
            </a:r>
            <a:r>
              <a:rPr lang="en-GB" dirty="0"/>
              <a:t> Tools tab.&gt;</a:t>
            </a:r>
          </a:p>
          <a:p>
            <a:pPr lvl="1">
              <a:buClr>
                <a:schemeClr val="bg1"/>
              </a:buClr>
            </a:pPr>
            <a:r>
              <a:rPr lang="en-GB" dirty="0"/>
              <a:t>Second level</a:t>
            </a:r>
          </a:p>
          <a:p>
            <a:pPr lvl="2">
              <a:buClr>
                <a:schemeClr val="bg1"/>
              </a:buClr>
            </a:pPr>
            <a:r>
              <a:rPr lang="en-GB" dirty="0"/>
              <a:t>Third level</a:t>
            </a:r>
          </a:p>
          <a:p>
            <a:pPr lvl="3">
              <a:buClr>
                <a:schemeClr val="bg1"/>
              </a:buClr>
            </a:pPr>
            <a:r>
              <a:rPr lang="en-GB" dirty="0"/>
              <a:t>Fourth level</a:t>
            </a:r>
          </a:p>
          <a:p>
            <a:pPr lvl="4">
              <a:buClr>
                <a:schemeClr val="bg1"/>
              </a:buClr>
            </a:pPr>
            <a:r>
              <a:rPr lang="en-GB" dirty="0"/>
              <a:t>Fifth level</a:t>
            </a:r>
          </a:p>
          <a:p>
            <a:pPr lvl="5">
              <a:buClr>
                <a:schemeClr val="bg1"/>
              </a:buClr>
            </a:pPr>
            <a:r>
              <a:rPr lang="en-GB" dirty="0"/>
              <a:t>Six</a:t>
            </a:r>
          </a:p>
          <a:p>
            <a:pPr lvl="6">
              <a:buClr>
                <a:schemeClr val="bg1"/>
              </a:buClr>
            </a:pPr>
            <a:r>
              <a:rPr lang="en-GB" dirty="0"/>
              <a:t>Seven</a:t>
            </a:r>
          </a:p>
          <a:p>
            <a:pPr lvl="7">
              <a:buClr>
                <a:schemeClr val="bg1"/>
              </a:buClr>
            </a:pPr>
            <a:r>
              <a:rPr lang="en-GB" dirty="0"/>
              <a:t>Eight</a:t>
            </a:r>
          </a:p>
          <a:p>
            <a:pPr lvl="8">
              <a:buClr>
                <a:schemeClr val="bg1"/>
              </a:buClr>
            </a:pPr>
            <a:r>
              <a:rPr lang="en-GB" dirty="0"/>
              <a:t>Nine</a:t>
            </a:r>
          </a:p>
        </p:txBody>
      </p:sp>
      <p:sp>
        <p:nvSpPr>
          <p:cNvPr id="42" name="Title">
            <a:extLst>
              <a:ext uri="{FF2B5EF4-FFF2-40B4-BE49-F238E27FC236}">
                <a16:creationId xmlns:a16="http://schemas.microsoft.com/office/drawing/2014/main" id="{BCABCFD8-4839-4EB5-A3F5-7814313A670E}"/>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4" name="ctsSectionTitlePlaceholder">
            <a:extLst>
              <a:ext uri="{FF2B5EF4-FFF2-40B4-BE49-F238E27FC236}">
                <a16:creationId xmlns:a16="http://schemas.microsoft.com/office/drawing/2014/main" id="{CD516B83-6A4F-4398-877C-681505A45736}"/>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4" name="ctsLYN" hidden="1">
            <a:extLst>
              <a:ext uri="{FF2B5EF4-FFF2-40B4-BE49-F238E27FC236}">
                <a16:creationId xmlns:a16="http://schemas.microsoft.com/office/drawing/2014/main" id="{B50D3B11-AE0F-4317-9A70-8E625C488A58}"/>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Two Content (Highlight)</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08868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No Heading)">
    <p:spTree>
      <p:nvGrpSpPr>
        <p:cNvPr id="1" name=""/>
        <p:cNvGrpSpPr/>
        <p:nvPr/>
      </p:nvGrpSpPr>
      <p:grpSpPr>
        <a:xfrm>
          <a:off x="0" y="0"/>
          <a:ext cx="0" cy="0"/>
          <a:chOff x="0" y="0"/>
          <a:chExt cx="0" cy="0"/>
        </a:xfrm>
      </p:grpSpPr>
      <p:sp>
        <p:nvSpPr>
          <p:cNvPr id="8" name="ctsSourcePlaceholder">
            <a:extLst>
              <a:ext uri="{FF2B5EF4-FFF2-40B4-BE49-F238E27FC236}">
                <a16:creationId xmlns:a16="http://schemas.microsoft.com/office/drawing/2014/main" id="{522D1EA5-C848-4B66-93BE-9EC01C9C4F1E}"/>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46" name="Content Placeholder 2">
            <a:extLst>
              <a:ext uri="{FF2B5EF4-FFF2-40B4-BE49-F238E27FC236}">
                <a16:creationId xmlns:a16="http://schemas.microsoft.com/office/drawing/2014/main" id="{B8CFCA82-3C29-4637-B3D2-7502C9C5D4C8}"/>
              </a:ext>
            </a:extLst>
          </p:cNvPr>
          <p:cNvSpPr>
            <a:spLocks noGrp="1"/>
          </p:cNvSpPr>
          <p:nvPr>
            <p:ph sz="quarter" idx="28" hasCustomPrompt="1"/>
          </p:nvPr>
        </p:nvSpPr>
        <p:spPr bwMode="gray">
          <a:xfrm>
            <a:off x="5416886" y="1440000"/>
            <a:ext cx="4842200" cy="52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8" name="Content Placeholder 1">
            <a:extLst>
              <a:ext uri="{FF2B5EF4-FFF2-40B4-BE49-F238E27FC236}">
                <a16:creationId xmlns:a16="http://schemas.microsoft.com/office/drawing/2014/main" id="{FF780D9B-87E5-49C6-95F0-5FE8D5197BE7}"/>
              </a:ext>
            </a:extLst>
          </p:cNvPr>
          <p:cNvSpPr>
            <a:spLocks noGrp="1"/>
          </p:cNvSpPr>
          <p:nvPr>
            <p:ph sz="quarter" idx="26" hasCustomPrompt="1"/>
          </p:nvPr>
        </p:nvSpPr>
        <p:spPr bwMode="gray">
          <a:xfrm>
            <a:off x="431801" y="1440000"/>
            <a:ext cx="4842200" cy="5256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2" name="Title">
            <a:extLst>
              <a:ext uri="{FF2B5EF4-FFF2-40B4-BE49-F238E27FC236}">
                <a16:creationId xmlns:a16="http://schemas.microsoft.com/office/drawing/2014/main" id="{BCABCFD8-4839-4EB5-A3F5-7814313A670E}"/>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4" name="ctsSectionTitlePlaceholder">
            <a:extLst>
              <a:ext uri="{FF2B5EF4-FFF2-40B4-BE49-F238E27FC236}">
                <a16:creationId xmlns:a16="http://schemas.microsoft.com/office/drawing/2014/main" id="{CD516B83-6A4F-4398-877C-681505A45736}"/>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8A831D5B-3C7B-46B8-992F-204F616B8EA2}"/>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Two Content (No Heading)</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623061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14" name="ctsSourcePlaceholder">
            <a:extLst>
              <a:ext uri="{FF2B5EF4-FFF2-40B4-BE49-F238E27FC236}">
                <a16:creationId xmlns:a16="http://schemas.microsoft.com/office/drawing/2014/main" id="{52BBF129-8AD9-4862-BD70-F7097240292F}"/>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56" name="Content Placeholder 3">
            <a:extLst>
              <a:ext uri="{FF2B5EF4-FFF2-40B4-BE49-F238E27FC236}">
                <a16:creationId xmlns:a16="http://schemas.microsoft.com/office/drawing/2014/main" id="{9FDA4DF9-0BE2-4981-ABCD-E073095DFC85}"/>
              </a:ext>
            </a:extLst>
          </p:cNvPr>
          <p:cNvSpPr>
            <a:spLocks noGrp="1"/>
          </p:cNvSpPr>
          <p:nvPr>
            <p:ph sz="quarter" idx="30" hasCustomPrompt="1"/>
          </p:nvPr>
        </p:nvSpPr>
        <p:spPr bwMode="gray">
          <a:xfrm>
            <a:off x="431801" y="4428000"/>
            <a:ext cx="9828000" cy="22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5" name="Text Placeholder 3">
            <a:extLst>
              <a:ext uri="{FF2B5EF4-FFF2-40B4-BE49-F238E27FC236}">
                <a16:creationId xmlns:a16="http://schemas.microsoft.com/office/drawing/2014/main" id="{CA324FD1-201B-4E17-A818-EFD90B6B5B17}"/>
              </a:ext>
            </a:extLst>
          </p:cNvPr>
          <p:cNvSpPr>
            <a:spLocks noGrp="1"/>
          </p:cNvSpPr>
          <p:nvPr>
            <p:ph type="body" sz="quarter" idx="29" hasCustomPrompt="1"/>
          </p:nvPr>
        </p:nvSpPr>
        <p:spPr bwMode="gray">
          <a:xfrm>
            <a:off x="431285" y="4140000"/>
            <a:ext cx="9828000" cy="180000"/>
          </a:xfrm>
        </p:spPr>
        <p:txBody>
          <a:bodyPr>
            <a:noAutofit/>
          </a:bodyPr>
          <a:lstStyle>
            <a:lvl1pPr rtl="0">
              <a:lnSpc>
                <a:spcPct val="85000"/>
              </a:lnSpc>
              <a:spcBef>
                <a:spcPts val="0"/>
              </a:spcBef>
              <a:defRPr sz="1400" b="1"/>
            </a:lvl1pPr>
          </a:lstStyle>
          <a:p>
            <a:pPr lvl="0"/>
            <a:r>
              <a:rPr lang="en-GB" dirty="0"/>
              <a:t>&lt;Heading&gt;</a:t>
            </a:r>
          </a:p>
        </p:txBody>
      </p:sp>
      <p:sp>
        <p:nvSpPr>
          <p:cNvPr id="48" name="Content Placeholder 1">
            <a:extLst>
              <a:ext uri="{FF2B5EF4-FFF2-40B4-BE49-F238E27FC236}">
                <a16:creationId xmlns:a16="http://schemas.microsoft.com/office/drawing/2014/main" id="{2BD21FD6-2E9C-4990-91EA-DE9928E77618}"/>
              </a:ext>
            </a:extLst>
          </p:cNvPr>
          <p:cNvSpPr>
            <a:spLocks noGrp="1"/>
          </p:cNvSpPr>
          <p:nvPr>
            <p:ph sz="quarter" idx="26" hasCustomPrompt="1"/>
          </p:nvPr>
        </p:nvSpPr>
        <p:spPr bwMode="gray">
          <a:xfrm>
            <a:off x="431801" y="1728000"/>
            <a:ext cx="9828000" cy="2268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Text Placeholder 1">
            <a:extLst>
              <a:ext uri="{FF2B5EF4-FFF2-40B4-BE49-F238E27FC236}">
                <a16:creationId xmlns:a16="http://schemas.microsoft.com/office/drawing/2014/main" id="{02544C89-CCEE-47A0-BC22-55E5ECF41467}"/>
              </a:ext>
            </a:extLst>
          </p:cNvPr>
          <p:cNvSpPr>
            <a:spLocks noGrp="1"/>
          </p:cNvSpPr>
          <p:nvPr>
            <p:ph type="body" sz="quarter" idx="25" hasCustomPrompt="1"/>
          </p:nvPr>
        </p:nvSpPr>
        <p:spPr bwMode="gray">
          <a:xfrm>
            <a:off x="431285" y="1440000"/>
            <a:ext cx="9828000" cy="180000"/>
          </a:xfrm>
        </p:spPr>
        <p:txBody>
          <a:bodyPr>
            <a:noAutofit/>
          </a:bodyPr>
          <a:lstStyle>
            <a:lvl1pPr>
              <a:lnSpc>
                <a:spcPct val="85000"/>
              </a:lnSpc>
              <a:spcBef>
                <a:spcPts val="0"/>
              </a:spcBef>
              <a:defRPr sz="1400" b="1"/>
            </a:lvl1pPr>
          </a:lstStyle>
          <a:p>
            <a:pPr lvl="0"/>
            <a:r>
              <a:rPr lang="en-GB" dirty="0"/>
              <a:t>&lt;Heading&gt;</a:t>
            </a:r>
          </a:p>
        </p:txBody>
      </p:sp>
      <p:sp>
        <p:nvSpPr>
          <p:cNvPr id="52" name="Title">
            <a:extLst>
              <a:ext uri="{FF2B5EF4-FFF2-40B4-BE49-F238E27FC236}">
                <a16:creationId xmlns:a16="http://schemas.microsoft.com/office/drawing/2014/main" id="{1190CE14-9EB2-48AA-B090-449D76413AAE}"/>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9" name="ctsSectionTitlePlaceholder">
            <a:extLst>
              <a:ext uri="{FF2B5EF4-FFF2-40B4-BE49-F238E27FC236}">
                <a16:creationId xmlns:a16="http://schemas.microsoft.com/office/drawing/2014/main" id="{4D1F9888-50D5-4B4E-AB06-FCAEB8609C5B}"/>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52FD5609-7289-48D2-8261-651FF538A798}"/>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Two Content (horizontal)</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4259032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thirds Content">
    <p:spTree>
      <p:nvGrpSpPr>
        <p:cNvPr id="1" name=""/>
        <p:cNvGrpSpPr/>
        <p:nvPr/>
      </p:nvGrpSpPr>
      <p:grpSpPr>
        <a:xfrm>
          <a:off x="0" y="0"/>
          <a:ext cx="0" cy="0"/>
          <a:chOff x="0" y="0"/>
          <a:chExt cx="0" cy="0"/>
        </a:xfrm>
      </p:grpSpPr>
      <p:sp>
        <p:nvSpPr>
          <p:cNvPr id="10" name="ctsSourcePlaceholder">
            <a:extLst>
              <a:ext uri="{FF2B5EF4-FFF2-40B4-BE49-F238E27FC236}">
                <a16:creationId xmlns:a16="http://schemas.microsoft.com/office/drawing/2014/main" id="{F217C8CB-E080-47F2-A9F5-318FC228A73D}"/>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42" name="Content Placeholder 2">
            <a:extLst>
              <a:ext uri="{FF2B5EF4-FFF2-40B4-BE49-F238E27FC236}">
                <a16:creationId xmlns:a16="http://schemas.microsoft.com/office/drawing/2014/main" id="{67D78EC9-5264-4D0A-9C3C-56CB3940D28D}"/>
              </a:ext>
            </a:extLst>
          </p:cNvPr>
          <p:cNvSpPr>
            <a:spLocks noGrp="1"/>
          </p:cNvSpPr>
          <p:nvPr>
            <p:ph sz="quarter" idx="28" hasCustomPrompt="1"/>
          </p:nvPr>
        </p:nvSpPr>
        <p:spPr bwMode="gray">
          <a:xfrm>
            <a:off x="7080456" y="1728000"/>
            <a:ext cx="3178630" cy="49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1" name="Text Placeholder 2">
            <a:extLst>
              <a:ext uri="{FF2B5EF4-FFF2-40B4-BE49-F238E27FC236}">
                <a16:creationId xmlns:a16="http://schemas.microsoft.com/office/drawing/2014/main" id="{32C4667F-0764-4982-9CFA-09818774CD29}"/>
              </a:ext>
            </a:extLst>
          </p:cNvPr>
          <p:cNvSpPr>
            <a:spLocks noGrp="1"/>
          </p:cNvSpPr>
          <p:nvPr>
            <p:ph type="body" sz="quarter" idx="27" hasCustomPrompt="1"/>
          </p:nvPr>
        </p:nvSpPr>
        <p:spPr bwMode="gray">
          <a:xfrm>
            <a:off x="7079938" y="1440000"/>
            <a:ext cx="3178629" cy="180000"/>
          </a:xfrm>
        </p:spPr>
        <p:txBody>
          <a:bodyPr>
            <a:noAutofit/>
          </a:bodyPr>
          <a:lstStyle>
            <a:lvl1pPr rtl="0">
              <a:lnSpc>
                <a:spcPct val="85000"/>
              </a:lnSpc>
              <a:spcBef>
                <a:spcPts val="0"/>
              </a:spcBef>
              <a:defRPr sz="1400" b="1"/>
            </a:lvl1pPr>
          </a:lstStyle>
          <a:p>
            <a:pPr lvl="0"/>
            <a:r>
              <a:rPr lang="en-GB" dirty="0"/>
              <a:t>&lt;Heading&gt;</a:t>
            </a:r>
          </a:p>
        </p:txBody>
      </p:sp>
      <p:sp>
        <p:nvSpPr>
          <p:cNvPr id="36" name="Content Placeholder 1">
            <a:extLst>
              <a:ext uri="{FF2B5EF4-FFF2-40B4-BE49-F238E27FC236}">
                <a16:creationId xmlns:a16="http://schemas.microsoft.com/office/drawing/2014/main" id="{64989EE9-135A-4349-8514-2032EBB8EC51}"/>
              </a:ext>
            </a:extLst>
          </p:cNvPr>
          <p:cNvSpPr>
            <a:spLocks noGrp="1"/>
          </p:cNvSpPr>
          <p:nvPr>
            <p:ph sz="quarter" idx="26" hasCustomPrompt="1"/>
          </p:nvPr>
        </p:nvSpPr>
        <p:spPr bwMode="gray">
          <a:xfrm>
            <a:off x="431800" y="1728000"/>
            <a:ext cx="6504655" cy="4968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1">
            <a:extLst>
              <a:ext uri="{FF2B5EF4-FFF2-40B4-BE49-F238E27FC236}">
                <a16:creationId xmlns:a16="http://schemas.microsoft.com/office/drawing/2014/main" id="{DF6B7434-E946-4D86-8AE9-8234468B5CDE}"/>
              </a:ext>
            </a:extLst>
          </p:cNvPr>
          <p:cNvSpPr>
            <a:spLocks noGrp="1"/>
          </p:cNvSpPr>
          <p:nvPr>
            <p:ph type="body" sz="quarter" idx="25" hasCustomPrompt="1"/>
          </p:nvPr>
        </p:nvSpPr>
        <p:spPr bwMode="gray">
          <a:xfrm>
            <a:off x="431285" y="1440000"/>
            <a:ext cx="6504652" cy="180000"/>
          </a:xfrm>
        </p:spPr>
        <p:txBody>
          <a:bodyPr>
            <a:noAutofit/>
          </a:bodyPr>
          <a:lstStyle>
            <a:lvl1pPr>
              <a:lnSpc>
                <a:spcPct val="85000"/>
              </a:lnSpc>
              <a:spcBef>
                <a:spcPts val="0"/>
              </a:spcBef>
              <a:defRPr sz="1400" b="1"/>
            </a:lvl1pPr>
          </a:lstStyle>
          <a:p>
            <a:pPr lvl="0"/>
            <a:r>
              <a:rPr lang="en-GB" dirty="0"/>
              <a:t>&lt;Heading&gt;</a:t>
            </a:r>
          </a:p>
        </p:txBody>
      </p:sp>
      <p:sp>
        <p:nvSpPr>
          <p:cNvPr id="40" name="Title">
            <a:extLst>
              <a:ext uri="{FF2B5EF4-FFF2-40B4-BE49-F238E27FC236}">
                <a16:creationId xmlns:a16="http://schemas.microsoft.com/office/drawing/2014/main" id="{4941E308-314A-469C-8850-0346B2F550E0}"/>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3" name="ctsSectionTitlePlaceholder">
            <a:extLst>
              <a:ext uri="{FF2B5EF4-FFF2-40B4-BE49-F238E27FC236}">
                <a16:creationId xmlns:a16="http://schemas.microsoft.com/office/drawing/2014/main" id="{94F30D47-C8AD-4BE1-A0AD-885255B75CE7}"/>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FCCEA833-FB61-4F01-A1B1-3088562EE1E0}"/>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Two-thirds Content</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101154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thirds Content (No Heading)">
    <p:spTree>
      <p:nvGrpSpPr>
        <p:cNvPr id="1" name=""/>
        <p:cNvGrpSpPr/>
        <p:nvPr/>
      </p:nvGrpSpPr>
      <p:grpSpPr>
        <a:xfrm>
          <a:off x="0" y="0"/>
          <a:ext cx="0" cy="0"/>
          <a:chOff x="0" y="0"/>
          <a:chExt cx="0" cy="0"/>
        </a:xfrm>
      </p:grpSpPr>
      <p:sp>
        <p:nvSpPr>
          <p:cNvPr id="8" name="ctsSourcePlaceholder">
            <a:extLst>
              <a:ext uri="{FF2B5EF4-FFF2-40B4-BE49-F238E27FC236}">
                <a16:creationId xmlns:a16="http://schemas.microsoft.com/office/drawing/2014/main" id="{7DCCF8F8-FBE2-462E-82BC-E36A171BA1D7}"/>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42" name="Content Placeholder 2">
            <a:extLst>
              <a:ext uri="{FF2B5EF4-FFF2-40B4-BE49-F238E27FC236}">
                <a16:creationId xmlns:a16="http://schemas.microsoft.com/office/drawing/2014/main" id="{67D78EC9-5264-4D0A-9C3C-56CB3940D28D}"/>
              </a:ext>
            </a:extLst>
          </p:cNvPr>
          <p:cNvSpPr>
            <a:spLocks noGrp="1"/>
          </p:cNvSpPr>
          <p:nvPr>
            <p:ph sz="quarter" idx="28" hasCustomPrompt="1"/>
          </p:nvPr>
        </p:nvSpPr>
        <p:spPr bwMode="gray">
          <a:xfrm>
            <a:off x="7080456" y="1440000"/>
            <a:ext cx="3178630" cy="52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6" name="Content Placeholder 1">
            <a:extLst>
              <a:ext uri="{FF2B5EF4-FFF2-40B4-BE49-F238E27FC236}">
                <a16:creationId xmlns:a16="http://schemas.microsoft.com/office/drawing/2014/main" id="{64989EE9-135A-4349-8514-2032EBB8EC51}"/>
              </a:ext>
            </a:extLst>
          </p:cNvPr>
          <p:cNvSpPr>
            <a:spLocks noGrp="1"/>
          </p:cNvSpPr>
          <p:nvPr>
            <p:ph sz="quarter" idx="26" hasCustomPrompt="1"/>
          </p:nvPr>
        </p:nvSpPr>
        <p:spPr bwMode="gray">
          <a:xfrm>
            <a:off x="431800" y="1440000"/>
            <a:ext cx="6504655" cy="5256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0" name="Title">
            <a:extLst>
              <a:ext uri="{FF2B5EF4-FFF2-40B4-BE49-F238E27FC236}">
                <a16:creationId xmlns:a16="http://schemas.microsoft.com/office/drawing/2014/main" id="{4941E308-314A-469C-8850-0346B2F550E0}"/>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3" name="ctsSectionTitlePlaceholder">
            <a:extLst>
              <a:ext uri="{FF2B5EF4-FFF2-40B4-BE49-F238E27FC236}">
                <a16:creationId xmlns:a16="http://schemas.microsoft.com/office/drawing/2014/main" id="{94F30D47-C8AD-4BE1-A0AD-885255B75CE7}"/>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44BB325E-5638-4181-AA4F-252A098BB5A4}"/>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Two-thirds Content (No Heading)</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712283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Two-thirds Content">
    <p:spTree>
      <p:nvGrpSpPr>
        <p:cNvPr id="1" name=""/>
        <p:cNvGrpSpPr/>
        <p:nvPr/>
      </p:nvGrpSpPr>
      <p:grpSpPr>
        <a:xfrm>
          <a:off x="0" y="0"/>
          <a:ext cx="0" cy="0"/>
          <a:chOff x="0" y="0"/>
          <a:chExt cx="0" cy="0"/>
        </a:xfrm>
      </p:grpSpPr>
      <p:sp>
        <p:nvSpPr>
          <p:cNvPr id="10" name="ctsSourcePlaceholder">
            <a:extLst>
              <a:ext uri="{FF2B5EF4-FFF2-40B4-BE49-F238E27FC236}">
                <a16:creationId xmlns:a16="http://schemas.microsoft.com/office/drawing/2014/main" id="{45E12E1C-AB7E-4963-AE67-0E7A8D309E20}"/>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42" name="Content Placeholder 2">
            <a:extLst>
              <a:ext uri="{FF2B5EF4-FFF2-40B4-BE49-F238E27FC236}">
                <a16:creationId xmlns:a16="http://schemas.microsoft.com/office/drawing/2014/main" id="{67D78EC9-5264-4D0A-9C3C-56CB3940D28D}"/>
              </a:ext>
            </a:extLst>
          </p:cNvPr>
          <p:cNvSpPr>
            <a:spLocks noGrp="1"/>
          </p:cNvSpPr>
          <p:nvPr>
            <p:ph sz="quarter" idx="28" hasCustomPrompt="1"/>
          </p:nvPr>
        </p:nvSpPr>
        <p:spPr bwMode="gray">
          <a:xfrm>
            <a:off x="3756228" y="1728000"/>
            <a:ext cx="6502858" cy="49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1" name="Text Placeholder 2">
            <a:extLst>
              <a:ext uri="{FF2B5EF4-FFF2-40B4-BE49-F238E27FC236}">
                <a16:creationId xmlns:a16="http://schemas.microsoft.com/office/drawing/2014/main" id="{32C4667F-0764-4982-9CFA-09818774CD29}"/>
              </a:ext>
            </a:extLst>
          </p:cNvPr>
          <p:cNvSpPr>
            <a:spLocks noGrp="1"/>
          </p:cNvSpPr>
          <p:nvPr>
            <p:ph type="body" sz="quarter" idx="27" hasCustomPrompt="1"/>
          </p:nvPr>
        </p:nvSpPr>
        <p:spPr bwMode="gray">
          <a:xfrm>
            <a:off x="3755712" y="1440000"/>
            <a:ext cx="6502856" cy="180000"/>
          </a:xfrm>
        </p:spPr>
        <p:txBody>
          <a:bodyPr>
            <a:noAutofit/>
          </a:bodyPr>
          <a:lstStyle>
            <a:lvl1pPr rtl="0">
              <a:lnSpc>
                <a:spcPct val="85000"/>
              </a:lnSpc>
              <a:spcBef>
                <a:spcPts val="0"/>
              </a:spcBef>
              <a:defRPr sz="1400" b="1"/>
            </a:lvl1pPr>
          </a:lstStyle>
          <a:p>
            <a:pPr lvl="0"/>
            <a:r>
              <a:rPr lang="en-GB" dirty="0"/>
              <a:t>&lt;Heading&gt;</a:t>
            </a:r>
          </a:p>
        </p:txBody>
      </p:sp>
      <p:sp>
        <p:nvSpPr>
          <p:cNvPr id="36" name="Content Placeholder 1">
            <a:extLst>
              <a:ext uri="{FF2B5EF4-FFF2-40B4-BE49-F238E27FC236}">
                <a16:creationId xmlns:a16="http://schemas.microsoft.com/office/drawing/2014/main" id="{64989EE9-135A-4349-8514-2032EBB8EC51}"/>
              </a:ext>
            </a:extLst>
          </p:cNvPr>
          <p:cNvSpPr>
            <a:spLocks noGrp="1"/>
          </p:cNvSpPr>
          <p:nvPr>
            <p:ph sz="quarter" idx="26" hasCustomPrompt="1"/>
          </p:nvPr>
        </p:nvSpPr>
        <p:spPr bwMode="gray">
          <a:xfrm>
            <a:off x="431801" y="1728000"/>
            <a:ext cx="3178800" cy="4968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1">
            <a:extLst>
              <a:ext uri="{FF2B5EF4-FFF2-40B4-BE49-F238E27FC236}">
                <a16:creationId xmlns:a16="http://schemas.microsoft.com/office/drawing/2014/main" id="{DF6B7434-E946-4D86-8AE9-8234468B5CDE}"/>
              </a:ext>
            </a:extLst>
          </p:cNvPr>
          <p:cNvSpPr>
            <a:spLocks noGrp="1"/>
          </p:cNvSpPr>
          <p:nvPr>
            <p:ph type="body" sz="quarter" idx="25" hasCustomPrompt="1"/>
          </p:nvPr>
        </p:nvSpPr>
        <p:spPr bwMode="gray">
          <a:xfrm>
            <a:off x="431285" y="1440000"/>
            <a:ext cx="3178800" cy="180000"/>
          </a:xfrm>
        </p:spPr>
        <p:txBody>
          <a:bodyPr>
            <a:noAutofit/>
          </a:bodyPr>
          <a:lstStyle>
            <a:lvl1pPr>
              <a:lnSpc>
                <a:spcPct val="85000"/>
              </a:lnSpc>
              <a:spcBef>
                <a:spcPts val="0"/>
              </a:spcBef>
              <a:defRPr sz="1400" b="1"/>
            </a:lvl1pPr>
          </a:lstStyle>
          <a:p>
            <a:pPr lvl="0"/>
            <a:r>
              <a:rPr lang="en-GB" dirty="0"/>
              <a:t>&lt;Heading&gt;</a:t>
            </a:r>
          </a:p>
        </p:txBody>
      </p:sp>
      <p:sp>
        <p:nvSpPr>
          <p:cNvPr id="40" name="Title">
            <a:extLst>
              <a:ext uri="{FF2B5EF4-FFF2-40B4-BE49-F238E27FC236}">
                <a16:creationId xmlns:a16="http://schemas.microsoft.com/office/drawing/2014/main" id="{4941E308-314A-469C-8850-0346B2F550E0}"/>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3" name="ctsSectionTitlePlaceholder">
            <a:extLst>
              <a:ext uri="{FF2B5EF4-FFF2-40B4-BE49-F238E27FC236}">
                <a16:creationId xmlns:a16="http://schemas.microsoft.com/office/drawing/2014/main" id="{94F30D47-C8AD-4BE1-A0AD-885255B75CE7}"/>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01155492-0858-4D58-A0DA-9C4994435129}"/>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One/Two-thirds Content</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75513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Turquois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05622AF-6636-4660-97F8-E8426B04AEC3}"/>
              </a:ext>
            </a:extLst>
          </p:cNvPr>
          <p:cNvSpPr/>
          <p:nvPr userDrawn="1"/>
        </p:nvSpPr>
        <p:spPr bwMode="gray">
          <a:xfrm>
            <a:off x="437662" y="1016001"/>
            <a:ext cx="9817414" cy="5924062"/>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bwMode="gray">
          <a:xfrm>
            <a:off x="1055433" y="2051049"/>
            <a:ext cx="8071688" cy="3765550"/>
          </a:xfrm>
        </p:spPr>
        <p:txBody>
          <a:bodyPr anchor="ctr"/>
          <a:lstStyle>
            <a:lvl1pPr algn="l">
              <a:lnSpc>
                <a:spcPct val="75000"/>
              </a:lnSpc>
              <a:defRPr sz="10200" b="1" cap="all" baseline="0">
                <a:solidFill>
                  <a:schemeClr val="bg1"/>
                </a:solidFill>
                <a:latin typeface="+mj-lt"/>
              </a:defRPr>
            </a:lvl1pPr>
          </a:lstStyle>
          <a:p>
            <a:r>
              <a:rPr lang="en-GB" noProof="0" dirty="0"/>
              <a:t>&lt;TITLE&gt;</a:t>
            </a:r>
          </a:p>
        </p:txBody>
      </p:sp>
      <p:sp>
        <p:nvSpPr>
          <p:cNvPr id="3" name="Subtitle 2"/>
          <p:cNvSpPr>
            <a:spLocks noGrp="1"/>
          </p:cNvSpPr>
          <p:nvPr>
            <p:ph type="subTitle" idx="1" hasCustomPrompt="1"/>
          </p:nvPr>
        </p:nvSpPr>
        <p:spPr bwMode="gray">
          <a:xfrm>
            <a:off x="1055432" y="6065633"/>
            <a:ext cx="8071689" cy="464429"/>
          </a:xfrm>
        </p:spPr>
        <p:txBody>
          <a:bodyPr/>
          <a:lstStyle>
            <a:lvl1pPr marL="0" indent="0" algn="l">
              <a:spcBef>
                <a:spcPts val="0"/>
              </a:spcBef>
              <a:buNone/>
              <a:defRPr sz="1200" baseline="0">
                <a:solidFill>
                  <a:schemeClr val="bg1"/>
                </a:solidFill>
                <a:latin typeface="MillerText" panose="00000000000000020000" pitchFamily="50" charset="0"/>
              </a:defRPr>
            </a:lvl1pPr>
            <a:lvl2pPr marL="497814" indent="0" algn="ctr">
              <a:buNone/>
              <a:defRPr>
                <a:solidFill>
                  <a:schemeClr val="tx1">
                    <a:tint val="75000"/>
                  </a:schemeClr>
                </a:solidFill>
              </a:defRPr>
            </a:lvl2pPr>
            <a:lvl3pPr marL="995627" indent="0" algn="ctr">
              <a:buNone/>
              <a:defRPr>
                <a:solidFill>
                  <a:schemeClr val="tx1">
                    <a:tint val="75000"/>
                  </a:schemeClr>
                </a:solidFill>
              </a:defRPr>
            </a:lvl3pPr>
            <a:lvl4pPr marL="1493441" indent="0" algn="ctr">
              <a:buNone/>
              <a:defRPr>
                <a:solidFill>
                  <a:schemeClr val="tx1">
                    <a:tint val="75000"/>
                  </a:schemeClr>
                </a:solidFill>
              </a:defRPr>
            </a:lvl4pPr>
            <a:lvl5pPr marL="1991254" indent="0" algn="ctr">
              <a:buNone/>
              <a:defRPr>
                <a:solidFill>
                  <a:schemeClr val="tx1">
                    <a:tint val="75000"/>
                  </a:schemeClr>
                </a:solidFill>
              </a:defRPr>
            </a:lvl5pPr>
            <a:lvl6pPr marL="2489068" indent="0" algn="ctr">
              <a:buNone/>
              <a:defRPr>
                <a:solidFill>
                  <a:schemeClr val="tx1">
                    <a:tint val="75000"/>
                  </a:schemeClr>
                </a:solidFill>
              </a:defRPr>
            </a:lvl6pPr>
            <a:lvl7pPr marL="2986881" indent="0" algn="ctr">
              <a:buNone/>
              <a:defRPr>
                <a:solidFill>
                  <a:schemeClr val="tx1">
                    <a:tint val="75000"/>
                  </a:schemeClr>
                </a:solidFill>
              </a:defRPr>
            </a:lvl7pPr>
            <a:lvl8pPr marL="3484696" indent="0" algn="ctr">
              <a:buNone/>
              <a:defRPr>
                <a:solidFill>
                  <a:schemeClr val="tx1">
                    <a:tint val="75000"/>
                  </a:schemeClr>
                </a:solidFill>
              </a:defRPr>
            </a:lvl8pPr>
            <a:lvl9pPr marL="3982509" indent="0" algn="ctr">
              <a:buNone/>
              <a:defRPr>
                <a:solidFill>
                  <a:schemeClr val="tx1">
                    <a:tint val="75000"/>
                  </a:schemeClr>
                </a:solidFill>
              </a:defRPr>
            </a:lvl9pPr>
          </a:lstStyle>
          <a:p>
            <a:r>
              <a:rPr lang="en-GB" noProof="0" dirty="0"/>
              <a:t>&lt;Insert sub-title&gt; </a:t>
            </a:r>
            <a:r>
              <a:rPr lang="en-GB" dirty="0"/>
              <a:t>| &lt;Insert Date&gt;</a:t>
            </a:r>
            <a:endParaRPr lang="en-GB" noProof="0" dirty="0"/>
          </a:p>
        </p:txBody>
      </p:sp>
      <p:sp>
        <p:nvSpPr>
          <p:cNvPr id="5" name="ctsLYN" hidden="1">
            <a:extLst>
              <a:ext uri="{FF2B5EF4-FFF2-40B4-BE49-F238E27FC236}">
                <a16:creationId xmlns:a16="http://schemas.microsoft.com/office/drawing/2014/main" id="{4BD9CA59-879A-4D69-84C2-D4EA39E907A0}"/>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Title Slide (Turquoise)</a:t>
            </a:r>
            <a:endParaRPr kumimoji="0" lang="en-GB" sz="1200" b="0" i="0" u="none" strike="noStrike" kern="0" cap="none" spc="0" normalizeH="0" baseline="0" noProof="0" dirty="0">
              <a:ln>
                <a:noFill/>
              </a:ln>
              <a:solidFill>
                <a:schemeClr val="tx1"/>
              </a:solidFill>
              <a:effectLst/>
              <a:uLnTx/>
              <a:uFillTx/>
            </a:endParaRPr>
          </a:p>
        </p:txBody>
      </p:sp>
      <p:pic>
        <p:nvPicPr>
          <p:cNvPr id="8" name="Picture 7">
            <a:extLst>
              <a:ext uri="{FF2B5EF4-FFF2-40B4-BE49-F238E27FC236}">
                <a16:creationId xmlns:a16="http://schemas.microsoft.com/office/drawing/2014/main" id="{5E209CAB-5C24-4211-A4B9-98521FDD3C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6844" y="336562"/>
            <a:ext cx="2556000" cy="275717"/>
          </a:xfrm>
          <a:prstGeom prst="rect">
            <a:avLst/>
          </a:prstGeom>
        </p:spPr>
      </p:pic>
    </p:spTree>
    <p:extLst>
      <p:ext uri="{BB962C8B-B14F-4D97-AF65-F5344CB8AC3E}">
        <p14:creationId xmlns:p14="http://schemas.microsoft.com/office/powerpoint/2010/main" val="2646278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Two-thirds Content (No Heading)">
    <p:spTree>
      <p:nvGrpSpPr>
        <p:cNvPr id="1" name=""/>
        <p:cNvGrpSpPr/>
        <p:nvPr/>
      </p:nvGrpSpPr>
      <p:grpSpPr>
        <a:xfrm>
          <a:off x="0" y="0"/>
          <a:ext cx="0" cy="0"/>
          <a:chOff x="0" y="0"/>
          <a:chExt cx="0" cy="0"/>
        </a:xfrm>
      </p:grpSpPr>
      <p:sp>
        <p:nvSpPr>
          <p:cNvPr id="8" name="ctsSourcePlaceholder">
            <a:extLst>
              <a:ext uri="{FF2B5EF4-FFF2-40B4-BE49-F238E27FC236}">
                <a16:creationId xmlns:a16="http://schemas.microsoft.com/office/drawing/2014/main" id="{D826AAE5-1B7C-4A8B-8D92-F3B18F6F804A}"/>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42" name="Content Placeholder 2">
            <a:extLst>
              <a:ext uri="{FF2B5EF4-FFF2-40B4-BE49-F238E27FC236}">
                <a16:creationId xmlns:a16="http://schemas.microsoft.com/office/drawing/2014/main" id="{67D78EC9-5264-4D0A-9C3C-56CB3940D28D}"/>
              </a:ext>
            </a:extLst>
          </p:cNvPr>
          <p:cNvSpPr>
            <a:spLocks noGrp="1"/>
          </p:cNvSpPr>
          <p:nvPr>
            <p:ph sz="quarter" idx="28" hasCustomPrompt="1"/>
          </p:nvPr>
        </p:nvSpPr>
        <p:spPr bwMode="gray">
          <a:xfrm>
            <a:off x="3756228" y="1440000"/>
            <a:ext cx="6502858" cy="52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6" name="Content Placeholder 1">
            <a:extLst>
              <a:ext uri="{FF2B5EF4-FFF2-40B4-BE49-F238E27FC236}">
                <a16:creationId xmlns:a16="http://schemas.microsoft.com/office/drawing/2014/main" id="{64989EE9-135A-4349-8514-2032EBB8EC51}"/>
              </a:ext>
            </a:extLst>
          </p:cNvPr>
          <p:cNvSpPr>
            <a:spLocks noGrp="1"/>
          </p:cNvSpPr>
          <p:nvPr>
            <p:ph sz="quarter" idx="26" hasCustomPrompt="1"/>
          </p:nvPr>
        </p:nvSpPr>
        <p:spPr bwMode="gray">
          <a:xfrm>
            <a:off x="431801" y="1440000"/>
            <a:ext cx="3178800" cy="5256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0" name="Title">
            <a:extLst>
              <a:ext uri="{FF2B5EF4-FFF2-40B4-BE49-F238E27FC236}">
                <a16:creationId xmlns:a16="http://schemas.microsoft.com/office/drawing/2014/main" id="{4941E308-314A-469C-8850-0346B2F550E0}"/>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3" name="ctsSectionTitlePlaceholder">
            <a:extLst>
              <a:ext uri="{FF2B5EF4-FFF2-40B4-BE49-F238E27FC236}">
                <a16:creationId xmlns:a16="http://schemas.microsoft.com/office/drawing/2014/main" id="{94F30D47-C8AD-4BE1-A0AD-885255B75CE7}"/>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97050028-5F4C-4ECF-8709-38666CE5DDB4}"/>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One/Two-thirds Content (No Heading)</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617224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thirds Content">
    <p:spTree>
      <p:nvGrpSpPr>
        <p:cNvPr id="1" name=""/>
        <p:cNvGrpSpPr/>
        <p:nvPr/>
      </p:nvGrpSpPr>
      <p:grpSpPr>
        <a:xfrm>
          <a:off x="0" y="0"/>
          <a:ext cx="0" cy="0"/>
          <a:chOff x="0" y="0"/>
          <a:chExt cx="0" cy="0"/>
        </a:xfrm>
      </p:grpSpPr>
      <p:sp>
        <p:nvSpPr>
          <p:cNvPr id="12" name="ctsSourcePlaceholder">
            <a:extLst>
              <a:ext uri="{FF2B5EF4-FFF2-40B4-BE49-F238E27FC236}">
                <a16:creationId xmlns:a16="http://schemas.microsoft.com/office/drawing/2014/main" id="{C37F3DCE-4904-4AA1-86D0-770F42A062C9}"/>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53" name="Content Placeholder 3">
            <a:extLst>
              <a:ext uri="{FF2B5EF4-FFF2-40B4-BE49-F238E27FC236}">
                <a16:creationId xmlns:a16="http://schemas.microsoft.com/office/drawing/2014/main" id="{6FAF4A83-6094-4298-B184-CF065EA62268}"/>
              </a:ext>
            </a:extLst>
          </p:cNvPr>
          <p:cNvSpPr>
            <a:spLocks noGrp="1"/>
          </p:cNvSpPr>
          <p:nvPr>
            <p:ph sz="quarter" idx="30" hasCustomPrompt="1"/>
          </p:nvPr>
        </p:nvSpPr>
        <p:spPr bwMode="gray">
          <a:xfrm>
            <a:off x="7083289" y="1728000"/>
            <a:ext cx="3178630" cy="49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2" name="Text Placeholder 3">
            <a:extLst>
              <a:ext uri="{FF2B5EF4-FFF2-40B4-BE49-F238E27FC236}">
                <a16:creationId xmlns:a16="http://schemas.microsoft.com/office/drawing/2014/main" id="{BB9E8C6E-A99E-4553-9785-DAFF5B2899F9}"/>
              </a:ext>
            </a:extLst>
          </p:cNvPr>
          <p:cNvSpPr>
            <a:spLocks noGrp="1"/>
          </p:cNvSpPr>
          <p:nvPr>
            <p:ph type="body" sz="quarter" idx="29" hasCustomPrompt="1"/>
          </p:nvPr>
        </p:nvSpPr>
        <p:spPr bwMode="gray">
          <a:xfrm>
            <a:off x="7082771" y="1440000"/>
            <a:ext cx="3178629" cy="180000"/>
          </a:xfrm>
        </p:spPr>
        <p:txBody>
          <a:bodyPr>
            <a:noAutofit/>
          </a:bodyPr>
          <a:lstStyle>
            <a:lvl1pPr rtl="0">
              <a:lnSpc>
                <a:spcPct val="85000"/>
              </a:lnSpc>
              <a:spcBef>
                <a:spcPts val="0"/>
              </a:spcBef>
              <a:defRPr sz="1400" b="1"/>
            </a:lvl1pPr>
          </a:lstStyle>
          <a:p>
            <a:pPr lvl="0"/>
            <a:r>
              <a:rPr lang="en-GB" dirty="0"/>
              <a:t>&lt;Heading&gt;</a:t>
            </a:r>
          </a:p>
        </p:txBody>
      </p:sp>
      <p:sp>
        <p:nvSpPr>
          <p:cNvPr id="38" name="Content Placeholder 2">
            <a:extLst>
              <a:ext uri="{FF2B5EF4-FFF2-40B4-BE49-F238E27FC236}">
                <a16:creationId xmlns:a16="http://schemas.microsoft.com/office/drawing/2014/main" id="{F68AE591-446A-4B5E-BC73-678218A2C04F}"/>
              </a:ext>
            </a:extLst>
          </p:cNvPr>
          <p:cNvSpPr>
            <a:spLocks noGrp="1"/>
          </p:cNvSpPr>
          <p:nvPr>
            <p:ph sz="quarter" idx="28" hasCustomPrompt="1"/>
          </p:nvPr>
        </p:nvSpPr>
        <p:spPr bwMode="gray">
          <a:xfrm>
            <a:off x="3755710" y="1728000"/>
            <a:ext cx="3178630" cy="49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6" name="Text Placeholder 2">
            <a:extLst>
              <a:ext uri="{FF2B5EF4-FFF2-40B4-BE49-F238E27FC236}">
                <a16:creationId xmlns:a16="http://schemas.microsoft.com/office/drawing/2014/main" id="{2C14729B-7C5A-490B-9EC5-47AEC60F3505}"/>
              </a:ext>
            </a:extLst>
          </p:cNvPr>
          <p:cNvSpPr>
            <a:spLocks noGrp="1"/>
          </p:cNvSpPr>
          <p:nvPr>
            <p:ph type="body" sz="quarter" idx="27" hasCustomPrompt="1"/>
          </p:nvPr>
        </p:nvSpPr>
        <p:spPr bwMode="gray">
          <a:xfrm>
            <a:off x="3755192" y="1440000"/>
            <a:ext cx="3178629" cy="180000"/>
          </a:xfrm>
        </p:spPr>
        <p:txBody>
          <a:bodyPr>
            <a:noAutofit/>
          </a:bodyPr>
          <a:lstStyle>
            <a:lvl1pPr rtl="0">
              <a:lnSpc>
                <a:spcPct val="85000"/>
              </a:lnSpc>
              <a:spcBef>
                <a:spcPts val="0"/>
              </a:spcBef>
              <a:defRPr sz="1400" b="1"/>
            </a:lvl1pPr>
          </a:lstStyle>
          <a:p>
            <a:pPr lvl="0"/>
            <a:r>
              <a:rPr lang="en-GB" dirty="0"/>
              <a:t>&lt;Heading&gt;</a:t>
            </a:r>
          </a:p>
        </p:txBody>
      </p:sp>
      <p:sp>
        <p:nvSpPr>
          <p:cNvPr id="29" name="Content Placeholder 1">
            <a:extLst>
              <a:ext uri="{FF2B5EF4-FFF2-40B4-BE49-F238E27FC236}">
                <a16:creationId xmlns:a16="http://schemas.microsoft.com/office/drawing/2014/main" id="{52A68BEB-A591-4FA9-A200-033FC17BF8D6}"/>
              </a:ext>
            </a:extLst>
          </p:cNvPr>
          <p:cNvSpPr>
            <a:spLocks noGrp="1"/>
          </p:cNvSpPr>
          <p:nvPr>
            <p:ph sz="quarter" idx="26" hasCustomPrompt="1"/>
          </p:nvPr>
        </p:nvSpPr>
        <p:spPr bwMode="gray">
          <a:xfrm>
            <a:off x="431801" y="1728000"/>
            <a:ext cx="3178800" cy="4968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ext Placeholder 1">
            <a:extLst>
              <a:ext uri="{FF2B5EF4-FFF2-40B4-BE49-F238E27FC236}">
                <a16:creationId xmlns:a16="http://schemas.microsoft.com/office/drawing/2014/main" id="{CDFFD8C2-4FCC-4793-A3CE-4AD585F7CA0B}"/>
              </a:ext>
            </a:extLst>
          </p:cNvPr>
          <p:cNvSpPr>
            <a:spLocks noGrp="1"/>
          </p:cNvSpPr>
          <p:nvPr>
            <p:ph type="body" sz="quarter" idx="25" hasCustomPrompt="1"/>
          </p:nvPr>
        </p:nvSpPr>
        <p:spPr bwMode="gray">
          <a:xfrm>
            <a:off x="431285" y="1440000"/>
            <a:ext cx="3178800" cy="180000"/>
          </a:xfrm>
        </p:spPr>
        <p:txBody>
          <a:bodyPr>
            <a:noAutofit/>
          </a:bodyPr>
          <a:lstStyle>
            <a:lvl1pPr>
              <a:lnSpc>
                <a:spcPct val="85000"/>
              </a:lnSpc>
              <a:spcBef>
                <a:spcPts val="0"/>
              </a:spcBef>
              <a:defRPr sz="1400" b="1"/>
            </a:lvl1pPr>
          </a:lstStyle>
          <a:p>
            <a:pPr lvl="0"/>
            <a:r>
              <a:rPr lang="en-GB" dirty="0"/>
              <a:t>&lt;Heading&gt;</a:t>
            </a:r>
          </a:p>
        </p:txBody>
      </p:sp>
      <p:sp>
        <p:nvSpPr>
          <p:cNvPr id="35" name="Title">
            <a:extLst>
              <a:ext uri="{FF2B5EF4-FFF2-40B4-BE49-F238E27FC236}">
                <a16:creationId xmlns:a16="http://schemas.microsoft.com/office/drawing/2014/main" id="{37478CDF-38E5-422B-B844-8BF479848584}"/>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6" name="ctsSectionTitlePlaceholder">
            <a:extLst>
              <a:ext uri="{FF2B5EF4-FFF2-40B4-BE49-F238E27FC236}">
                <a16:creationId xmlns:a16="http://schemas.microsoft.com/office/drawing/2014/main" id="{AF6F6CFD-B10E-4B9C-9AA1-A14C77569CFD}"/>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C62555D8-FC89-449A-9977-240C4D0A42CC}"/>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Three-thirds Content</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277841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thirds Content (No Heading)">
    <p:spTree>
      <p:nvGrpSpPr>
        <p:cNvPr id="1" name=""/>
        <p:cNvGrpSpPr/>
        <p:nvPr/>
      </p:nvGrpSpPr>
      <p:grpSpPr>
        <a:xfrm>
          <a:off x="0" y="0"/>
          <a:ext cx="0" cy="0"/>
          <a:chOff x="0" y="0"/>
          <a:chExt cx="0" cy="0"/>
        </a:xfrm>
      </p:grpSpPr>
      <p:sp>
        <p:nvSpPr>
          <p:cNvPr id="9" name="ctsSourcePlaceholder">
            <a:extLst>
              <a:ext uri="{FF2B5EF4-FFF2-40B4-BE49-F238E27FC236}">
                <a16:creationId xmlns:a16="http://schemas.microsoft.com/office/drawing/2014/main" id="{1F057AE7-BD8A-4932-9255-4611606DB97B}"/>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53" name="Content Placeholder 3">
            <a:extLst>
              <a:ext uri="{FF2B5EF4-FFF2-40B4-BE49-F238E27FC236}">
                <a16:creationId xmlns:a16="http://schemas.microsoft.com/office/drawing/2014/main" id="{6FAF4A83-6094-4298-B184-CF065EA62268}"/>
              </a:ext>
            </a:extLst>
          </p:cNvPr>
          <p:cNvSpPr>
            <a:spLocks noGrp="1"/>
          </p:cNvSpPr>
          <p:nvPr>
            <p:ph sz="quarter" idx="30" hasCustomPrompt="1"/>
          </p:nvPr>
        </p:nvSpPr>
        <p:spPr bwMode="gray">
          <a:xfrm>
            <a:off x="7083289" y="1439998"/>
            <a:ext cx="3178630" cy="52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8" name="Content Placeholder 2">
            <a:extLst>
              <a:ext uri="{FF2B5EF4-FFF2-40B4-BE49-F238E27FC236}">
                <a16:creationId xmlns:a16="http://schemas.microsoft.com/office/drawing/2014/main" id="{F68AE591-446A-4B5E-BC73-678218A2C04F}"/>
              </a:ext>
            </a:extLst>
          </p:cNvPr>
          <p:cNvSpPr>
            <a:spLocks noGrp="1"/>
          </p:cNvSpPr>
          <p:nvPr>
            <p:ph sz="quarter" idx="28" hasCustomPrompt="1"/>
          </p:nvPr>
        </p:nvSpPr>
        <p:spPr bwMode="gray">
          <a:xfrm>
            <a:off x="3755710" y="1439998"/>
            <a:ext cx="3178630" cy="52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9" name="Content Placeholder 1">
            <a:extLst>
              <a:ext uri="{FF2B5EF4-FFF2-40B4-BE49-F238E27FC236}">
                <a16:creationId xmlns:a16="http://schemas.microsoft.com/office/drawing/2014/main" id="{52A68BEB-A591-4FA9-A200-033FC17BF8D6}"/>
              </a:ext>
            </a:extLst>
          </p:cNvPr>
          <p:cNvSpPr>
            <a:spLocks noGrp="1"/>
          </p:cNvSpPr>
          <p:nvPr>
            <p:ph sz="quarter" idx="26" hasCustomPrompt="1"/>
          </p:nvPr>
        </p:nvSpPr>
        <p:spPr bwMode="gray">
          <a:xfrm>
            <a:off x="431801" y="1439998"/>
            <a:ext cx="3178800" cy="5256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5" name="Title">
            <a:extLst>
              <a:ext uri="{FF2B5EF4-FFF2-40B4-BE49-F238E27FC236}">
                <a16:creationId xmlns:a16="http://schemas.microsoft.com/office/drawing/2014/main" id="{37478CDF-38E5-422B-B844-8BF479848584}"/>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6" name="ctsSectionTitlePlaceholder">
            <a:extLst>
              <a:ext uri="{FF2B5EF4-FFF2-40B4-BE49-F238E27FC236}">
                <a16:creationId xmlns:a16="http://schemas.microsoft.com/office/drawing/2014/main" id="{AF6F6CFD-B10E-4B9C-9AA1-A14C77569CFD}"/>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8BAF5F05-F651-4B29-A16D-7A9441CB7E7C}"/>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Three-thirds Content (No Heading)</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238735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thirds Content (Contrast)">
    <p:spTree>
      <p:nvGrpSpPr>
        <p:cNvPr id="1" name=""/>
        <p:cNvGrpSpPr/>
        <p:nvPr/>
      </p:nvGrpSpPr>
      <p:grpSpPr>
        <a:xfrm>
          <a:off x="0" y="0"/>
          <a:ext cx="0" cy="0"/>
          <a:chOff x="0" y="0"/>
          <a:chExt cx="0" cy="0"/>
        </a:xfrm>
      </p:grpSpPr>
      <p:sp>
        <p:nvSpPr>
          <p:cNvPr id="9" name="ctsSourcePlaceholder">
            <a:extLst>
              <a:ext uri="{FF2B5EF4-FFF2-40B4-BE49-F238E27FC236}">
                <a16:creationId xmlns:a16="http://schemas.microsoft.com/office/drawing/2014/main" id="{CFD7B831-CCF0-447D-A2E4-C82471EC9919}"/>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34" name="Text Placeholder 3">
            <a:extLst>
              <a:ext uri="{FF2B5EF4-FFF2-40B4-BE49-F238E27FC236}">
                <a16:creationId xmlns:a16="http://schemas.microsoft.com/office/drawing/2014/main" id="{D0359300-6E98-4EFF-B504-B3DF6ACAE7FF}"/>
              </a:ext>
            </a:extLst>
          </p:cNvPr>
          <p:cNvSpPr>
            <a:spLocks noGrp="1"/>
          </p:cNvSpPr>
          <p:nvPr>
            <p:ph type="body" sz="quarter" idx="24" hasCustomPrompt="1"/>
          </p:nvPr>
        </p:nvSpPr>
        <p:spPr bwMode="gray">
          <a:xfrm>
            <a:off x="7081637" y="1439863"/>
            <a:ext cx="3179763" cy="5256000"/>
          </a:xfrm>
          <a:noFill/>
        </p:spPr>
        <p:txBody>
          <a:bodyPr lIns="0" tIns="0" rIns="0" bIns="0"/>
          <a:lstStyle>
            <a:lvl1pPr rtl="0">
              <a:defRPr/>
            </a:lvl1pPr>
            <a:lvl2pPr rtl="0">
              <a:defRPr/>
            </a:lvl2pPr>
            <a:lvl3pPr rtl="0">
              <a:defRPr/>
            </a:lvl3pPr>
            <a:lvl4pPr rtl="0">
              <a:defRPr/>
            </a:lvl4pPr>
            <a:lvl5pPr rtl="0">
              <a:defRPr/>
            </a:lvl5pPr>
          </a:lstStyle>
          <a:p>
            <a:pPr lvl="0"/>
            <a:r>
              <a:rPr lang="en-GB" dirty="0"/>
              <a:t>&lt;Insert Text. For a heading or bullets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2">
            <a:extLst>
              <a:ext uri="{FF2B5EF4-FFF2-40B4-BE49-F238E27FC236}">
                <a16:creationId xmlns:a16="http://schemas.microsoft.com/office/drawing/2014/main" id="{C2D0E3E8-72F5-49CF-B064-7C2B90ADBB24}"/>
              </a:ext>
            </a:extLst>
          </p:cNvPr>
          <p:cNvSpPr>
            <a:spLocks noGrp="1"/>
          </p:cNvSpPr>
          <p:nvPr>
            <p:ph type="body" sz="quarter" idx="23" hasCustomPrompt="1"/>
          </p:nvPr>
        </p:nvSpPr>
        <p:spPr bwMode="gray">
          <a:xfrm>
            <a:off x="3756693" y="1439863"/>
            <a:ext cx="3179763" cy="5256000"/>
          </a:xfrm>
          <a:solidFill>
            <a:schemeClr val="tx1"/>
          </a:solidFill>
        </p:spPr>
        <p:txBody>
          <a:bodyPr vert="horz" lIns="72000" tIns="72000" rIns="72000" bIns="72000" rtlCol="0">
            <a:noAutofit/>
          </a:bodyPr>
          <a:lstStyle>
            <a:lvl1pPr>
              <a:defRPr lang="en-GB"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lvl="0"/>
            <a:r>
              <a:rPr lang="en-GB" dirty="0"/>
              <a:t>&lt;Insert Text. For a heading or bullets use the ‘Text Formatting’ buttons on the </a:t>
            </a:r>
            <a:r>
              <a:rPr lang="en-GB" dirty="0" err="1"/>
              <a:t>Panmure</a:t>
            </a:r>
            <a:r>
              <a:rPr lang="en-GB" dirty="0"/>
              <a:t> Tools tab.&gt;</a:t>
            </a:r>
          </a:p>
          <a:p>
            <a:pPr lvl="1">
              <a:buClr>
                <a:schemeClr val="bg1"/>
              </a:buClr>
            </a:pPr>
            <a:r>
              <a:rPr lang="en-GB" dirty="0"/>
              <a:t>Second level</a:t>
            </a:r>
          </a:p>
          <a:p>
            <a:pPr lvl="2">
              <a:buClr>
                <a:schemeClr val="bg1"/>
              </a:buClr>
            </a:pPr>
            <a:r>
              <a:rPr lang="en-GB" dirty="0"/>
              <a:t>Third level</a:t>
            </a:r>
          </a:p>
          <a:p>
            <a:pPr lvl="3">
              <a:buClr>
                <a:schemeClr val="bg1"/>
              </a:buClr>
            </a:pPr>
            <a:r>
              <a:rPr lang="en-GB" dirty="0"/>
              <a:t>Fourth level</a:t>
            </a:r>
          </a:p>
          <a:p>
            <a:pPr lvl="4">
              <a:buClr>
                <a:schemeClr val="bg1"/>
              </a:buClr>
            </a:pPr>
            <a:r>
              <a:rPr lang="en-GB" dirty="0"/>
              <a:t>Fifth level</a:t>
            </a:r>
          </a:p>
        </p:txBody>
      </p:sp>
      <p:sp>
        <p:nvSpPr>
          <p:cNvPr id="3" name="Text Placeholder 1">
            <a:extLst>
              <a:ext uri="{FF2B5EF4-FFF2-40B4-BE49-F238E27FC236}">
                <a16:creationId xmlns:a16="http://schemas.microsoft.com/office/drawing/2014/main" id="{C7149B01-A122-46FA-BBB9-4CA606A96434}"/>
              </a:ext>
            </a:extLst>
          </p:cNvPr>
          <p:cNvSpPr>
            <a:spLocks noGrp="1"/>
          </p:cNvSpPr>
          <p:nvPr>
            <p:ph type="body" sz="quarter" idx="22" hasCustomPrompt="1"/>
          </p:nvPr>
        </p:nvSpPr>
        <p:spPr bwMode="gray">
          <a:xfrm>
            <a:off x="431800" y="1439863"/>
            <a:ext cx="3179763" cy="5256000"/>
          </a:xfrm>
          <a:solidFill>
            <a:schemeClr val="accent3"/>
          </a:solidFill>
        </p:spPr>
        <p:txBody>
          <a:bodyPr vert="horz" lIns="72000" tIns="72000" rIns="72000" bIns="72000" rtlCol="0">
            <a:noAutofit/>
          </a:bodyPr>
          <a:lstStyle>
            <a:lvl1pPr>
              <a:defRPr lang="en-GB"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lvl="0"/>
            <a:r>
              <a:rPr lang="en-GB" dirty="0"/>
              <a:t>&lt;Insert Text. For a heading or bullets use the ‘Text Formatting’ buttons on the </a:t>
            </a:r>
            <a:r>
              <a:rPr lang="en-GB" dirty="0" err="1"/>
              <a:t>Panmure</a:t>
            </a:r>
            <a:r>
              <a:rPr lang="en-GB" dirty="0"/>
              <a:t> Tools tab.&gt;</a:t>
            </a:r>
          </a:p>
          <a:p>
            <a:pPr lvl="1">
              <a:buClr>
                <a:schemeClr val="bg1"/>
              </a:buClr>
            </a:pPr>
            <a:r>
              <a:rPr lang="en-GB" dirty="0"/>
              <a:t>Second level</a:t>
            </a:r>
          </a:p>
          <a:p>
            <a:pPr lvl="2">
              <a:buClr>
                <a:schemeClr val="bg1"/>
              </a:buClr>
            </a:pPr>
            <a:r>
              <a:rPr lang="en-GB" dirty="0"/>
              <a:t>Third level</a:t>
            </a:r>
          </a:p>
          <a:p>
            <a:pPr lvl="3">
              <a:buClr>
                <a:schemeClr val="bg1"/>
              </a:buClr>
            </a:pPr>
            <a:r>
              <a:rPr lang="en-GB" dirty="0"/>
              <a:t>Fourth level</a:t>
            </a:r>
          </a:p>
          <a:p>
            <a:pPr lvl="4">
              <a:buClr>
                <a:schemeClr val="bg1"/>
              </a:buClr>
            </a:pPr>
            <a:r>
              <a:rPr lang="en-GB" dirty="0"/>
              <a:t>Fifth level</a:t>
            </a:r>
          </a:p>
        </p:txBody>
      </p:sp>
      <p:sp>
        <p:nvSpPr>
          <p:cNvPr id="35" name="Title">
            <a:extLst>
              <a:ext uri="{FF2B5EF4-FFF2-40B4-BE49-F238E27FC236}">
                <a16:creationId xmlns:a16="http://schemas.microsoft.com/office/drawing/2014/main" id="{37478CDF-38E5-422B-B844-8BF479848584}"/>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6" name="ctsSectionTitlePlaceholder">
            <a:extLst>
              <a:ext uri="{FF2B5EF4-FFF2-40B4-BE49-F238E27FC236}">
                <a16:creationId xmlns:a16="http://schemas.microsoft.com/office/drawing/2014/main" id="{AF6F6CFD-B10E-4B9C-9AA1-A14C77569CFD}"/>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4" name="ctsLYN" hidden="1">
            <a:extLst>
              <a:ext uri="{FF2B5EF4-FFF2-40B4-BE49-F238E27FC236}">
                <a16:creationId xmlns:a16="http://schemas.microsoft.com/office/drawing/2014/main" id="{47A98697-F9EB-4D7A-98C2-2C6AC419EE88}"/>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Three-thirds Content (Contrast)</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4078903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rter Content">
    <p:spTree>
      <p:nvGrpSpPr>
        <p:cNvPr id="1" name=""/>
        <p:cNvGrpSpPr/>
        <p:nvPr/>
      </p:nvGrpSpPr>
      <p:grpSpPr>
        <a:xfrm>
          <a:off x="0" y="0"/>
          <a:ext cx="0" cy="0"/>
          <a:chOff x="0" y="0"/>
          <a:chExt cx="0" cy="0"/>
        </a:xfrm>
      </p:grpSpPr>
      <p:sp>
        <p:nvSpPr>
          <p:cNvPr id="14" name="ctsSourcePlaceholder">
            <a:extLst>
              <a:ext uri="{FF2B5EF4-FFF2-40B4-BE49-F238E27FC236}">
                <a16:creationId xmlns:a16="http://schemas.microsoft.com/office/drawing/2014/main" id="{52BBF129-8AD9-4862-BD70-F7097240292F}"/>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58" name="Content Placeholder 4">
            <a:extLst>
              <a:ext uri="{FF2B5EF4-FFF2-40B4-BE49-F238E27FC236}">
                <a16:creationId xmlns:a16="http://schemas.microsoft.com/office/drawing/2014/main" id="{D0B808C4-9FA0-4868-8947-109ADE5124E1}"/>
              </a:ext>
            </a:extLst>
          </p:cNvPr>
          <p:cNvSpPr>
            <a:spLocks noGrp="1"/>
          </p:cNvSpPr>
          <p:nvPr>
            <p:ph sz="quarter" idx="32" hasCustomPrompt="1"/>
          </p:nvPr>
        </p:nvSpPr>
        <p:spPr bwMode="gray">
          <a:xfrm>
            <a:off x="5416886" y="4428000"/>
            <a:ext cx="4842200" cy="22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7" name="Text Placeholder 4">
            <a:extLst>
              <a:ext uri="{FF2B5EF4-FFF2-40B4-BE49-F238E27FC236}">
                <a16:creationId xmlns:a16="http://schemas.microsoft.com/office/drawing/2014/main" id="{BC922507-B782-4B22-8FCE-2EA41544BFD3}"/>
              </a:ext>
            </a:extLst>
          </p:cNvPr>
          <p:cNvSpPr>
            <a:spLocks noGrp="1"/>
          </p:cNvSpPr>
          <p:nvPr>
            <p:ph type="body" sz="quarter" idx="31" hasCustomPrompt="1"/>
          </p:nvPr>
        </p:nvSpPr>
        <p:spPr bwMode="gray">
          <a:xfrm>
            <a:off x="5416370" y="4140000"/>
            <a:ext cx="4842198" cy="180000"/>
          </a:xfrm>
        </p:spPr>
        <p:txBody>
          <a:bodyPr>
            <a:noAutofit/>
          </a:bodyPr>
          <a:lstStyle>
            <a:lvl1pPr rtl="0">
              <a:lnSpc>
                <a:spcPct val="85000"/>
              </a:lnSpc>
              <a:spcBef>
                <a:spcPts val="0"/>
              </a:spcBef>
              <a:defRPr sz="1400" b="1"/>
            </a:lvl1pPr>
          </a:lstStyle>
          <a:p>
            <a:pPr lvl="0"/>
            <a:r>
              <a:rPr lang="en-GB" dirty="0"/>
              <a:t>&lt;Heading&gt;</a:t>
            </a:r>
          </a:p>
        </p:txBody>
      </p:sp>
      <p:sp>
        <p:nvSpPr>
          <p:cNvPr id="56" name="Content Placeholder 3">
            <a:extLst>
              <a:ext uri="{FF2B5EF4-FFF2-40B4-BE49-F238E27FC236}">
                <a16:creationId xmlns:a16="http://schemas.microsoft.com/office/drawing/2014/main" id="{9FDA4DF9-0BE2-4981-ABCD-E073095DFC85}"/>
              </a:ext>
            </a:extLst>
          </p:cNvPr>
          <p:cNvSpPr>
            <a:spLocks noGrp="1"/>
          </p:cNvSpPr>
          <p:nvPr>
            <p:ph sz="quarter" idx="30" hasCustomPrompt="1"/>
          </p:nvPr>
        </p:nvSpPr>
        <p:spPr bwMode="gray">
          <a:xfrm>
            <a:off x="431801" y="4428000"/>
            <a:ext cx="4842200" cy="22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5" name="Text Placeholder 3">
            <a:extLst>
              <a:ext uri="{FF2B5EF4-FFF2-40B4-BE49-F238E27FC236}">
                <a16:creationId xmlns:a16="http://schemas.microsoft.com/office/drawing/2014/main" id="{CA324FD1-201B-4E17-A818-EFD90B6B5B17}"/>
              </a:ext>
            </a:extLst>
          </p:cNvPr>
          <p:cNvSpPr>
            <a:spLocks noGrp="1"/>
          </p:cNvSpPr>
          <p:nvPr>
            <p:ph type="body" sz="quarter" idx="29" hasCustomPrompt="1"/>
          </p:nvPr>
        </p:nvSpPr>
        <p:spPr bwMode="gray">
          <a:xfrm>
            <a:off x="431285" y="4140000"/>
            <a:ext cx="4842198" cy="180000"/>
          </a:xfrm>
        </p:spPr>
        <p:txBody>
          <a:bodyPr>
            <a:noAutofit/>
          </a:bodyPr>
          <a:lstStyle>
            <a:lvl1pPr rtl="0">
              <a:lnSpc>
                <a:spcPct val="85000"/>
              </a:lnSpc>
              <a:spcBef>
                <a:spcPts val="0"/>
              </a:spcBef>
              <a:defRPr sz="1400" b="1"/>
            </a:lvl1pPr>
          </a:lstStyle>
          <a:p>
            <a:pPr lvl="0"/>
            <a:r>
              <a:rPr lang="en-GB" dirty="0"/>
              <a:t>&lt;Heading&gt;</a:t>
            </a:r>
          </a:p>
        </p:txBody>
      </p:sp>
      <p:sp>
        <p:nvSpPr>
          <p:cNvPr id="54" name="Content Placeholder 2">
            <a:extLst>
              <a:ext uri="{FF2B5EF4-FFF2-40B4-BE49-F238E27FC236}">
                <a16:creationId xmlns:a16="http://schemas.microsoft.com/office/drawing/2014/main" id="{4CC9FEBF-12EB-4596-9297-79B541184841}"/>
              </a:ext>
            </a:extLst>
          </p:cNvPr>
          <p:cNvSpPr>
            <a:spLocks noGrp="1"/>
          </p:cNvSpPr>
          <p:nvPr>
            <p:ph sz="quarter" idx="28" hasCustomPrompt="1"/>
          </p:nvPr>
        </p:nvSpPr>
        <p:spPr bwMode="gray">
          <a:xfrm>
            <a:off x="5416886" y="1728000"/>
            <a:ext cx="4842200" cy="22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3" name="Text Placeholder 2">
            <a:extLst>
              <a:ext uri="{FF2B5EF4-FFF2-40B4-BE49-F238E27FC236}">
                <a16:creationId xmlns:a16="http://schemas.microsoft.com/office/drawing/2014/main" id="{37F08740-6372-43BF-A968-109E01E93CC8}"/>
              </a:ext>
            </a:extLst>
          </p:cNvPr>
          <p:cNvSpPr>
            <a:spLocks noGrp="1"/>
          </p:cNvSpPr>
          <p:nvPr>
            <p:ph type="body" sz="quarter" idx="27" hasCustomPrompt="1"/>
          </p:nvPr>
        </p:nvSpPr>
        <p:spPr bwMode="gray">
          <a:xfrm>
            <a:off x="5416370" y="1440000"/>
            <a:ext cx="4842198" cy="180000"/>
          </a:xfrm>
        </p:spPr>
        <p:txBody>
          <a:bodyPr>
            <a:noAutofit/>
          </a:bodyPr>
          <a:lstStyle>
            <a:lvl1pPr rtl="0">
              <a:lnSpc>
                <a:spcPct val="85000"/>
              </a:lnSpc>
              <a:spcBef>
                <a:spcPts val="0"/>
              </a:spcBef>
              <a:defRPr sz="1400" b="1"/>
            </a:lvl1pPr>
          </a:lstStyle>
          <a:p>
            <a:pPr lvl="0"/>
            <a:r>
              <a:rPr lang="en-GB" dirty="0"/>
              <a:t>&lt;Heading&gt;</a:t>
            </a:r>
          </a:p>
        </p:txBody>
      </p:sp>
      <p:sp>
        <p:nvSpPr>
          <p:cNvPr id="48" name="Content Placeholder 1">
            <a:extLst>
              <a:ext uri="{FF2B5EF4-FFF2-40B4-BE49-F238E27FC236}">
                <a16:creationId xmlns:a16="http://schemas.microsoft.com/office/drawing/2014/main" id="{2BD21FD6-2E9C-4990-91EA-DE9928E77618}"/>
              </a:ext>
            </a:extLst>
          </p:cNvPr>
          <p:cNvSpPr>
            <a:spLocks noGrp="1"/>
          </p:cNvSpPr>
          <p:nvPr>
            <p:ph sz="quarter" idx="26" hasCustomPrompt="1"/>
          </p:nvPr>
        </p:nvSpPr>
        <p:spPr bwMode="gray">
          <a:xfrm>
            <a:off x="431801" y="1728000"/>
            <a:ext cx="4842200" cy="2268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Text Placeholder 1">
            <a:extLst>
              <a:ext uri="{FF2B5EF4-FFF2-40B4-BE49-F238E27FC236}">
                <a16:creationId xmlns:a16="http://schemas.microsoft.com/office/drawing/2014/main" id="{02544C89-CCEE-47A0-BC22-55E5ECF41467}"/>
              </a:ext>
            </a:extLst>
          </p:cNvPr>
          <p:cNvSpPr>
            <a:spLocks noGrp="1"/>
          </p:cNvSpPr>
          <p:nvPr>
            <p:ph type="body" sz="quarter" idx="25" hasCustomPrompt="1"/>
          </p:nvPr>
        </p:nvSpPr>
        <p:spPr bwMode="gray">
          <a:xfrm>
            <a:off x="431285" y="1440000"/>
            <a:ext cx="4842198" cy="180000"/>
          </a:xfrm>
        </p:spPr>
        <p:txBody>
          <a:bodyPr>
            <a:noAutofit/>
          </a:bodyPr>
          <a:lstStyle>
            <a:lvl1pPr>
              <a:lnSpc>
                <a:spcPct val="85000"/>
              </a:lnSpc>
              <a:spcBef>
                <a:spcPts val="0"/>
              </a:spcBef>
              <a:defRPr sz="1400" b="1"/>
            </a:lvl1pPr>
          </a:lstStyle>
          <a:p>
            <a:pPr lvl="0"/>
            <a:r>
              <a:rPr lang="en-GB" dirty="0"/>
              <a:t>&lt;Heading&gt;</a:t>
            </a:r>
          </a:p>
        </p:txBody>
      </p:sp>
      <p:sp>
        <p:nvSpPr>
          <p:cNvPr id="52" name="Title">
            <a:extLst>
              <a:ext uri="{FF2B5EF4-FFF2-40B4-BE49-F238E27FC236}">
                <a16:creationId xmlns:a16="http://schemas.microsoft.com/office/drawing/2014/main" id="{1190CE14-9EB2-48AA-B090-449D76413AAE}"/>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9" name="ctsSectionTitlePlaceholder">
            <a:extLst>
              <a:ext uri="{FF2B5EF4-FFF2-40B4-BE49-F238E27FC236}">
                <a16:creationId xmlns:a16="http://schemas.microsoft.com/office/drawing/2014/main" id="{4D1F9888-50D5-4B4E-AB06-FCAEB8609C5B}"/>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A7975440-A866-4280-AD5A-356DC3316F55}"/>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Quarter Content</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890998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arter Content (No Heading)">
    <p:spTree>
      <p:nvGrpSpPr>
        <p:cNvPr id="1" name=""/>
        <p:cNvGrpSpPr/>
        <p:nvPr/>
      </p:nvGrpSpPr>
      <p:grpSpPr>
        <a:xfrm>
          <a:off x="0" y="0"/>
          <a:ext cx="0" cy="0"/>
          <a:chOff x="0" y="0"/>
          <a:chExt cx="0" cy="0"/>
        </a:xfrm>
      </p:grpSpPr>
      <p:sp>
        <p:nvSpPr>
          <p:cNvPr id="10" name="ctsSourcePlaceholder">
            <a:extLst>
              <a:ext uri="{FF2B5EF4-FFF2-40B4-BE49-F238E27FC236}">
                <a16:creationId xmlns:a16="http://schemas.microsoft.com/office/drawing/2014/main" id="{2A48659D-AC73-4587-A747-546E26049BDF}"/>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58" name="Content Placeholder 4">
            <a:extLst>
              <a:ext uri="{FF2B5EF4-FFF2-40B4-BE49-F238E27FC236}">
                <a16:creationId xmlns:a16="http://schemas.microsoft.com/office/drawing/2014/main" id="{D0B808C4-9FA0-4868-8947-109ADE5124E1}"/>
              </a:ext>
            </a:extLst>
          </p:cNvPr>
          <p:cNvSpPr>
            <a:spLocks noGrp="1"/>
          </p:cNvSpPr>
          <p:nvPr>
            <p:ph sz="quarter" idx="32" hasCustomPrompt="1"/>
          </p:nvPr>
        </p:nvSpPr>
        <p:spPr bwMode="gray">
          <a:xfrm>
            <a:off x="5416886" y="4140000"/>
            <a:ext cx="4842200" cy="25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6" name="Content Placeholder 3">
            <a:extLst>
              <a:ext uri="{FF2B5EF4-FFF2-40B4-BE49-F238E27FC236}">
                <a16:creationId xmlns:a16="http://schemas.microsoft.com/office/drawing/2014/main" id="{9FDA4DF9-0BE2-4981-ABCD-E073095DFC85}"/>
              </a:ext>
            </a:extLst>
          </p:cNvPr>
          <p:cNvSpPr>
            <a:spLocks noGrp="1"/>
          </p:cNvSpPr>
          <p:nvPr>
            <p:ph sz="quarter" idx="30" hasCustomPrompt="1"/>
          </p:nvPr>
        </p:nvSpPr>
        <p:spPr bwMode="gray">
          <a:xfrm>
            <a:off x="431801" y="4140000"/>
            <a:ext cx="4842200" cy="25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4" name="Content Placeholder 2">
            <a:extLst>
              <a:ext uri="{FF2B5EF4-FFF2-40B4-BE49-F238E27FC236}">
                <a16:creationId xmlns:a16="http://schemas.microsoft.com/office/drawing/2014/main" id="{4CC9FEBF-12EB-4596-9297-79B541184841}"/>
              </a:ext>
            </a:extLst>
          </p:cNvPr>
          <p:cNvSpPr>
            <a:spLocks noGrp="1"/>
          </p:cNvSpPr>
          <p:nvPr>
            <p:ph sz="quarter" idx="28" hasCustomPrompt="1"/>
          </p:nvPr>
        </p:nvSpPr>
        <p:spPr bwMode="gray">
          <a:xfrm>
            <a:off x="5416886" y="1441788"/>
            <a:ext cx="4842200" cy="25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8" name="Content Placeholder 1">
            <a:extLst>
              <a:ext uri="{FF2B5EF4-FFF2-40B4-BE49-F238E27FC236}">
                <a16:creationId xmlns:a16="http://schemas.microsoft.com/office/drawing/2014/main" id="{2BD21FD6-2E9C-4990-91EA-DE9928E77618}"/>
              </a:ext>
            </a:extLst>
          </p:cNvPr>
          <p:cNvSpPr>
            <a:spLocks noGrp="1"/>
          </p:cNvSpPr>
          <p:nvPr>
            <p:ph sz="quarter" idx="26" hasCustomPrompt="1"/>
          </p:nvPr>
        </p:nvSpPr>
        <p:spPr bwMode="gray">
          <a:xfrm>
            <a:off x="431801" y="1441788"/>
            <a:ext cx="4842200" cy="2556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2" name="Title">
            <a:extLst>
              <a:ext uri="{FF2B5EF4-FFF2-40B4-BE49-F238E27FC236}">
                <a16:creationId xmlns:a16="http://schemas.microsoft.com/office/drawing/2014/main" id="{1190CE14-9EB2-48AA-B090-449D76413AAE}"/>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9" name="ctsSectionTitlePlaceholder">
            <a:extLst>
              <a:ext uri="{FF2B5EF4-FFF2-40B4-BE49-F238E27FC236}">
                <a16:creationId xmlns:a16="http://schemas.microsoft.com/office/drawing/2014/main" id="{4D1F9888-50D5-4B4E-AB06-FCAEB8609C5B}"/>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1D716F66-8650-4E8D-9F99-AA5C172DC440}"/>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Quarter Content (No Heading)</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826702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18" name="ctsSourcePlaceholder">
            <a:extLst>
              <a:ext uri="{FF2B5EF4-FFF2-40B4-BE49-F238E27FC236}">
                <a16:creationId xmlns:a16="http://schemas.microsoft.com/office/drawing/2014/main" id="{55D6EB58-2F64-459A-94B4-6541EAF6174D}"/>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77" name="Content Placeholder 6">
            <a:extLst>
              <a:ext uri="{FF2B5EF4-FFF2-40B4-BE49-F238E27FC236}">
                <a16:creationId xmlns:a16="http://schemas.microsoft.com/office/drawing/2014/main" id="{EB7D0AC1-BD56-491D-8300-5D85E6CF9398}"/>
              </a:ext>
            </a:extLst>
          </p:cNvPr>
          <p:cNvSpPr>
            <a:spLocks noGrp="1"/>
          </p:cNvSpPr>
          <p:nvPr>
            <p:ph sz="quarter" idx="36" hasCustomPrompt="1"/>
          </p:nvPr>
        </p:nvSpPr>
        <p:spPr bwMode="gray">
          <a:xfrm>
            <a:off x="7083289" y="4428000"/>
            <a:ext cx="3178630" cy="22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6" name="Text Placeholder 6">
            <a:extLst>
              <a:ext uri="{FF2B5EF4-FFF2-40B4-BE49-F238E27FC236}">
                <a16:creationId xmlns:a16="http://schemas.microsoft.com/office/drawing/2014/main" id="{7315EE09-A19B-4EEF-9811-F80431F982A4}"/>
              </a:ext>
            </a:extLst>
          </p:cNvPr>
          <p:cNvSpPr>
            <a:spLocks noGrp="1"/>
          </p:cNvSpPr>
          <p:nvPr>
            <p:ph type="body" sz="quarter" idx="35" hasCustomPrompt="1"/>
          </p:nvPr>
        </p:nvSpPr>
        <p:spPr bwMode="gray">
          <a:xfrm>
            <a:off x="7082771" y="4140000"/>
            <a:ext cx="3178629" cy="180000"/>
          </a:xfrm>
        </p:spPr>
        <p:txBody>
          <a:bodyPr>
            <a:noAutofit/>
          </a:bodyPr>
          <a:lstStyle>
            <a:lvl1pPr rtl="0">
              <a:lnSpc>
                <a:spcPct val="85000"/>
              </a:lnSpc>
              <a:spcBef>
                <a:spcPts val="0"/>
              </a:spcBef>
              <a:defRPr sz="1400" b="1"/>
            </a:lvl1pPr>
          </a:lstStyle>
          <a:p>
            <a:pPr lvl="0"/>
            <a:r>
              <a:rPr lang="en-GB" dirty="0"/>
              <a:t>&lt;Heading&gt;</a:t>
            </a:r>
          </a:p>
        </p:txBody>
      </p:sp>
      <p:sp>
        <p:nvSpPr>
          <p:cNvPr id="75" name="Content Placeholder 5">
            <a:extLst>
              <a:ext uri="{FF2B5EF4-FFF2-40B4-BE49-F238E27FC236}">
                <a16:creationId xmlns:a16="http://schemas.microsoft.com/office/drawing/2014/main" id="{22D1C1D7-7AF1-4C5F-BFF0-3C2B0BF695BC}"/>
              </a:ext>
            </a:extLst>
          </p:cNvPr>
          <p:cNvSpPr>
            <a:spLocks noGrp="1"/>
          </p:cNvSpPr>
          <p:nvPr>
            <p:ph sz="quarter" idx="34" hasCustomPrompt="1"/>
          </p:nvPr>
        </p:nvSpPr>
        <p:spPr bwMode="gray">
          <a:xfrm>
            <a:off x="3755710" y="4428000"/>
            <a:ext cx="3178630" cy="22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4" name="Text Placeholder 5">
            <a:extLst>
              <a:ext uri="{FF2B5EF4-FFF2-40B4-BE49-F238E27FC236}">
                <a16:creationId xmlns:a16="http://schemas.microsoft.com/office/drawing/2014/main" id="{924828F3-5A5C-4E03-B1C3-9CB471813A98}"/>
              </a:ext>
            </a:extLst>
          </p:cNvPr>
          <p:cNvSpPr>
            <a:spLocks noGrp="1"/>
          </p:cNvSpPr>
          <p:nvPr>
            <p:ph type="body" sz="quarter" idx="33" hasCustomPrompt="1"/>
          </p:nvPr>
        </p:nvSpPr>
        <p:spPr bwMode="gray">
          <a:xfrm>
            <a:off x="3755192" y="4140000"/>
            <a:ext cx="3178629" cy="180000"/>
          </a:xfrm>
        </p:spPr>
        <p:txBody>
          <a:bodyPr>
            <a:noAutofit/>
          </a:bodyPr>
          <a:lstStyle>
            <a:lvl1pPr rtl="0">
              <a:lnSpc>
                <a:spcPct val="85000"/>
              </a:lnSpc>
              <a:spcBef>
                <a:spcPts val="0"/>
              </a:spcBef>
              <a:defRPr sz="1400" b="1"/>
            </a:lvl1pPr>
          </a:lstStyle>
          <a:p>
            <a:pPr lvl="0"/>
            <a:r>
              <a:rPr lang="en-GB" dirty="0"/>
              <a:t>&lt;Heading&gt;</a:t>
            </a:r>
          </a:p>
        </p:txBody>
      </p:sp>
      <p:sp>
        <p:nvSpPr>
          <p:cNvPr id="73" name="Content Placeholder 4">
            <a:extLst>
              <a:ext uri="{FF2B5EF4-FFF2-40B4-BE49-F238E27FC236}">
                <a16:creationId xmlns:a16="http://schemas.microsoft.com/office/drawing/2014/main" id="{3C638892-2EDF-4C90-B711-7FAFC7A94504}"/>
              </a:ext>
            </a:extLst>
          </p:cNvPr>
          <p:cNvSpPr>
            <a:spLocks noGrp="1"/>
          </p:cNvSpPr>
          <p:nvPr>
            <p:ph sz="quarter" idx="32" hasCustomPrompt="1"/>
          </p:nvPr>
        </p:nvSpPr>
        <p:spPr bwMode="gray">
          <a:xfrm>
            <a:off x="431801" y="4428000"/>
            <a:ext cx="3178800" cy="22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2" name="Text Placeholder 4">
            <a:extLst>
              <a:ext uri="{FF2B5EF4-FFF2-40B4-BE49-F238E27FC236}">
                <a16:creationId xmlns:a16="http://schemas.microsoft.com/office/drawing/2014/main" id="{9CF651C7-42D6-44A1-B94A-0D812CC78523}"/>
              </a:ext>
            </a:extLst>
          </p:cNvPr>
          <p:cNvSpPr>
            <a:spLocks noGrp="1"/>
          </p:cNvSpPr>
          <p:nvPr>
            <p:ph type="body" sz="quarter" idx="31" hasCustomPrompt="1"/>
          </p:nvPr>
        </p:nvSpPr>
        <p:spPr bwMode="gray">
          <a:xfrm>
            <a:off x="431285" y="4140000"/>
            <a:ext cx="3178800" cy="180000"/>
          </a:xfrm>
        </p:spPr>
        <p:txBody>
          <a:bodyPr>
            <a:noAutofit/>
          </a:bodyPr>
          <a:lstStyle>
            <a:lvl1pPr rtl="0">
              <a:lnSpc>
                <a:spcPct val="85000"/>
              </a:lnSpc>
              <a:spcBef>
                <a:spcPts val="0"/>
              </a:spcBef>
              <a:defRPr sz="1400" b="1"/>
            </a:lvl1pPr>
          </a:lstStyle>
          <a:p>
            <a:pPr lvl="0"/>
            <a:r>
              <a:rPr lang="en-GB" dirty="0"/>
              <a:t>&lt;Heading&gt;</a:t>
            </a:r>
          </a:p>
        </p:txBody>
      </p:sp>
      <p:sp>
        <p:nvSpPr>
          <p:cNvPr id="71" name="Content Placeholder 3">
            <a:extLst>
              <a:ext uri="{FF2B5EF4-FFF2-40B4-BE49-F238E27FC236}">
                <a16:creationId xmlns:a16="http://schemas.microsoft.com/office/drawing/2014/main" id="{706A0ED3-902A-4282-9284-662DADD7ACCB}"/>
              </a:ext>
            </a:extLst>
          </p:cNvPr>
          <p:cNvSpPr>
            <a:spLocks noGrp="1"/>
          </p:cNvSpPr>
          <p:nvPr>
            <p:ph sz="quarter" idx="30" hasCustomPrompt="1"/>
          </p:nvPr>
        </p:nvSpPr>
        <p:spPr bwMode="gray">
          <a:xfrm>
            <a:off x="7083289" y="1728000"/>
            <a:ext cx="3178630" cy="22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0" name="Text Placeholder 3">
            <a:extLst>
              <a:ext uri="{FF2B5EF4-FFF2-40B4-BE49-F238E27FC236}">
                <a16:creationId xmlns:a16="http://schemas.microsoft.com/office/drawing/2014/main" id="{4C59F9CC-4DEA-4F02-895A-A214AA176648}"/>
              </a:ext>
            </a:extLst>
          </p:cNvPr>
          <p:cNvSpPr>
            <a:spLocks noGrp="1"/>
          </p:cNvSpPr>
          <p:nvPr>
            <p:ph type="body" sz="quarter" idx="29" hasCustomPrompt="1"/>
          </p:nvPr>
        </p:nvSpPr>
        <p:spPr bwMode="gray">
          <a:xfrm>
            <a:off x="7082771" y="1440000"/>
            <a:ext cx="3178629" cy="180000"/>
          </a:xfrm>
        </p:spPr>
        <p:txBody>
          <a:bodyPr>
            <a:noAutofit/>
          </a:bodyPr>
          <a:lstStyle>
            <a:lvl1pPr rtl="0">
              <a:lnSpc>
                <a:spcPct val="85000"/>
              </a:lnSpc>
              <a:spcBef>
                <a:spcPts val="0"/>
              </a:spcBef>
              <a:defRPr sz="1400" b="1"/>
            </a:lvl1pPr>
          </a:lstStyle>
          <a:p>
            <a:pPr lvl="0"/>
            <a:r>
              <a:rPr lang="en-GB" dirty="0"/>
              <a:t>&lt;Heading&gt;</a:t>
            </a:r>
          </a:p>
        </p:txBody>
      </p:sp>
      <p:sp>
        <p:nvSpPr>
          <p:cNvPr id="63" name="Content Placeholder 2">
            <a:extLst>
              <a:ext uri="{FF2B5EF4-FFF2-40B4-BE49-F238E27FC236}">
                <a16:creationId xmlns:a16="http://schemas.microsoft.com/office/drawing/2014/main" id="{0A063BD8-F7D2-4F28-9C7F-F854697CE234}"/>
              </a:ext>
            </a:extLst>
          </p:cNvPr>
          <p:cNvSpPr>
            <a:spLocks noGrp="1"/>
          </p:cNvSpPr>
          <p:nvPr>
            <p:ph sz="quarter" idx="28" hasCustomPrompt="1"/>
          </p:nvPr>
        </p:nvSpPr>
        <p:spPr bwMode="gray">
          <a:xfrm>
            <a:off x="3755710" y="1728000"/>
            <a:ext cx="3178630" cy="22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2" name="Text Placeholder 2">
            <a:extLst>
              <a:ext uri="{FF2B5EF4-FFF2-40B4-BE49-F238E27FC236}">
                <a16:creationId xmlns:a16="http://schemas.microsoft.com/office/drawing/2014/main" id="{881C5FFD-F2BC-4725-9E41-A9CE146D2568}"/>
              </a:ext>
            </a:extLst>
          </p:cNvPr>
          <p:cNvSpPr>
            <a:spLocks noGrp="1"/>
          </p:cNvSpPr>
          <p:nvPr>
            <p:ph type="body" sz="quarter" idx="27" hasCustomPrompt="1"/>
          </p:nvPr>
        </p:nvSpPr>
        <p:spPr bwMode="gray">
          <a:xfrm>
            <a:off x="3755192" y="1440000"/>
            <a:ext cx="3178629" cy="180000"/>
          </a:xfrm>
        </p:spPr>
        <p:txBody>
          <a:bodyPr>
            <a:noAutofit/>
          </a:bodyPr>
          <a:lstStyle>
            <a:lvl1pPr rtl="0">
              <a:lnSpc>
                <a:spcPct val="85000"/>
              </a:lnSpc>
              <a:spcBef>
                <a:spcPts val="0"/>
              </a:spcBef>
              <a:defRPr sz="1400" b="1"/>
            </a:lvl1pPr>
          </a:lstStyle>
          <a:p>
            <a:pPr lvl="0"/>
            <a:r>
              <a:rPr lang="en-GB" dirty="0"/>
              <a:t>&lt;Heading&gt;</a:t>
            </a:r>
          </a:p>
        </p:txBody>
      </p:sp>
      <p:sp>
        <p:nvSpPr>
          <p:cNvPr id="57" name="Content Placeholder 1">
            <a:extLst>
              <a:ext uri="{FF2B5EF4-FFF2-40B4-BE49-F238E27FC236}">
                <a16:creationId xmlns:a16="http://schemas.microsoft.com/office/drawing/2014/main" id="{151EC514-0094-4E00-A3C2-53C5F0B23A95}"/>
              </a:ext>
            </a:extLst>
          </p:cNvPr>
          <p:cNvSpPr>
            <a:spLocks noGrp="1"/>
          </p:cNvSpPr>
          <p:nvPr>
            <p:ph sz="quarter" idx="26" hasCustomPrompt="1"/>
          </p:nvPr>
        </p:nvSpPr>
        <p:spPr bwMode="gray">
          <a:xfrm>
            <a:off x="431801" y="1728000"/>
            <a:ext cx="3178800" cy="2268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7" name="Text Placeholder 1">
            <a:extLst>
              <a:ext uri="{FF2B5EF4-FFF2-40B4-BE49-F238E27FC236}">
                <a16:creationId xmlns:a16="http://schemas.microsoft.com/office/drawing/2014/main" id="{3CF0BED0-0AD8-4636-9F4D-DA69E924403F}"/>
              </a:ext>
            </a:extLst>
          </p:cNvPr>
          <p:cNvSpPr>
            <a:spLocks noGrp="1"/>
          </p:cNvSpPr>
          <p:nvPr>
            <p:ph type="body" sz="quarter" idx="25" hasCustomPrompt="1"/>
          </p:nvPr>
        </p:nvSpPr>
        <p:spPr bwMode="gray">
          <a:xfrm>
            <a:off x="431285" y="1440000"/>
            <a:ext cx="3178800" cy="180000"/>
          </a:xfrm>
        </p:spPr>
        <p:txBody>
          <a:bodyPr>
            <a:noAutofit/>
          </a:bodyPr>
          <a:lstStyle>
            <a:lvl1pPr>
              <a:lnSpc>
                <a:spcPct val="85000"/>
              </a:lnSpc>
              <a:spcBef>
                <a:spcPts val="0"/>
              </a:spcBef>
              <a:defRPr sz="1400" b="1"/>
            </a:lvl1pPr>
          </a:lstStyle>
          <a:p>
            <a:pPr lvl="0"/>
            <a:r>
              <a:rPr lang="en-GB" dirty="0"/>
              <a:t>&lt;Heading&gt;</a:t>
            </a:r>
          </a:p>
        </p:txBody>
      </p:sp>
      <p:sp>
        <p:nvSpPr>
          <p:cNvPr id="61" name="Title">
            <a:extLst>
              <a:ext uri="{FF2B5EF4-FFF2-40B4-BE49-F238E27FC236}">
                <a16:creationId xmlns:a16="http://schemas.microsoft.com/office/drawing/2014/main" id="{C9FDA789-BE8B-4F7E-95D3-D7CFA244B4EE}"/>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25" name="ctsSectionTitlePlaceholder">
            <a:extLst>
              <a:ext uri="{FF2B5EF4-FFF2-40B4-BE49-F238E27FC236}">
                <a16:creationId xmlns:a16="http://schemas.microsoft.com/office/drawing/2014/main" id="{69759C69-56D3-4CA6-9F3E-2307CB692E8A}"/>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4C82FC62-F9E9-406B-8BF8-66E66C8B8359}"/>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Six Content</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711029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x Content (No Heading)">
    <p:spTree>
      <p:nvGrpSpPr>
        <p:cNvPr id="1" name=""/>
        <p:cNvGrpSpPr/>
        <p:nvPr/>
      </p:nvGrpSpPr>
      <p:grpSpPr>
        <a:xfrm>
          <a:off x="0" y="0"/>
          <a:ext cx="0" cy="0"/>
          <a:chOff x="0" y="0"/>
          <a:chExt cx="0" cy="0"/>
        </a:xfrm>
      </p:grpSpPr>
      <p:sp>
        <p:nvSpPr>
          <p:cNvPr id="12" name="ctsSourcePlaceholder">
            <a:extLst>
              <a:ext uri="{FF2B5EF4-FFF2-40B4-BE49-F238E27FC236}">
                <a16:creationId xmlns:a16="http://schemas.microsoft.com/office/drawing/2014/main" id="{644BEE7D-A644-4354-9018-8F275E9A5B64}"/>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77" name="Content Placeholder 6">
            <a:extLst>
              <a:ext uri="{FF2B5EF4-FFF2-40B4-BE49-F238E27FC236}">
                <a16:creationId xmlns:a16="http://schemas.microsoft.com/office/drawing/2014/main" id="{EB7D0AC1-BD56-491D-8300-5D85E6CF9398}"/>
              </a:ext>
            </a:extLst>
          </p:cNvPr>
          <p:cNvSpPr>
            <a:spLocks noGrp="1"/>
          </p:cNvSpPr>
          <p:nvPr>
            <p:ph sz="quarter" idx="36" hasCustomPrompt="1"/>
          </p:nvPr>
        </p:nvSpPr>
        <p:spPr bwMode="gray">
          <a:xfrm>
            <a:off x="7083289" y="4140000"/>
            <a:ext cx="3178630" cy="25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5" name="Content Placeholder 5">
            <a:extLst>
              <a:ext uri="{FF2B5EF4-FFF2-40B4-BE49-F238E27FC236}">
                <a16:creationId xmlns:a16="http://schemas.microsoft.com/office/drawing/2014/main" id="{22D1C1D7-7AF1-4C5F-BFF0-3C2B0BF695BC}"/>
              </a:ext>
            </a:extLst>
          </p:cNvPr>
          <p:cNvSpPr>
            <a:spLocks noGrp="1"/>
          </p:cNvSpPr>
          <p:nvPr>
            <p:ph sz="quarter" idx="34" hasCustomPrompt="1"/>
          </p:nvPr>
        </p:nvSpPr>
        <p:spPr bwMode="gray">
          <a:xfrm>
            <a:off x="3755710" y="4140000"/>
            <a:ext cx="3178630" cy="25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3" name="Content Placeholder 4">
            <a:extLst>
              <a:ext uri="{FF2B5EF4-FFF2-40B4-BE49-F238E27FC236}">
                <a16:creationId xmlns:a16="http://schemas.microsoft.com/office/drawing/2014/main" id="{3C638892-2EDF-4C90-B711-7FAFC7A94504}"/>
              </a:ext>
            </a:extLst>
          </p:cNvPr>
          <p:cNvSpPr>
            <a:spLocks noGrp="1"/>
          </p:cNvSpPr>
          <p:nvPr>
            <p:ph sz="quarter" idx="32" hasCustomPrompt="1"/>
          </p:nvPr>
        </p:nvSpPr>
        <p:spPr bwMode="gray">
          <a:xfrm>
            <a:off x="431801" y="4140000"/>
            <a:ext cx="3178800" cy="25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1" name="Content Placeholder 3">
            <a:extLst>
              <a:ext uri="{FF2B5EF4-FFF2-40B4-BE49-F238E27FC236}">
                <a16:creationId xmlns:a16="http://schemas.microsoft.com/office/drawing/2014/main" id="{706A0ED3-902A-4282-9284-662DADD7ACCB}"/>
              </a:ext>
            </a:extLst>
          </p:cNvPr>
          <p:cNvSpPr>
            <a:spLocks noGrp="1"/>
          </p:cNvSpPr>
          <p:nvPr>
            <p:ph sz="quarter" idx="30" hasCustomPrompt="1"/>
          </p:nvPr>
        </p:nvSpPr>
        <p:spPr bwMode="gray">
          <a:xfrm>
            <a:off x="7083289" y="1439998"/>
            <a:ext cx="3178630" cy="25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3" name="Content Placeholder 2">
            <a:extLst>
              <a:ext uri="{FF2B5EF4-FFF2-40B4-BE49-F238E27FC236}">
                <a16:creationId xmlns:a16="http://schemas.microsoft.com/office/drawing/2014/main" id="{0A063BD8-F7D2-4F28-9C7F-F854697CE234}"/>
              </a:ext>
            </a:extLst>
          </p:cNvPr>
          <p:cNvSpPr>
            <a:spLocks noGrp="1"/>
          </p:cNvSpPr>
          <p:nvPr>
            <p:ph sz="quarter" idx="28" hasCustomPrompt="1"/>
          </p:nvPr>
        </p:nvSpPr>
        <p:spPr bwMode="gray">
          <a:xfrm>
            <a:off x="3755710" y="1439998"/>
            <a:ext cx="3178630" cy="25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7" name="Content Placeholder 1">
            <a:extLst>
              <a:ext uri="{FF2B5EF4-FFF2-40B4-BE49-F238E27FC236}">
                <a16:creationId xmlns:a16="http://schemas.microsoft.com/office/drawing/2014/main" id="{151EC514-0094-4E00-A3C2-53C5F0B23A95}"/>
              </a:ext>
            </a:extLst>
          </p:cNvPr>
          <p:cNvSpPr>
            <a:spLocks noGrp="1"/>
          </p:cNvSpPr>
          <p:nvPr>
            <p:ph sz="quarter" idx="26" hasCustomPrompt="1"/>
          </p:nvPr>
        </p:nvSpPr>
        <p:spPr bwMode="gray">
          <a:xfrm>
            <a:off x="431801" y="1439998"/>
            <a:ext cx="3178800" cy="2556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1" name="Title">
            <a:extLst>
              <a:ext uri="{FF2B5EF4-FFF2-40B4-BE49-F238E27FC236}">
                <a16:creationId xmlns:a16="http://schemas.microsoft.com/office/drawing/2014/main" id="{C9FDA789-BE8B-4F7E-95D3-D7CFA244B4EE}"/>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25" name="ctsSectionTitlePlaceholder">
            <a:extLst>
              <a:ext uri="{FF2B5EF4-FFF2-40B4-BE49-F238E27FC236}">
                <a16:creationId xmlns:a16="http://schemas.microsoft.com/office/drawing/2014/main" id="{69759C69-56D3-4CA6-9F3E-2307CB692E8A}"/>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13BD3BFB-22DD-4F74-A25C-E876B93A141B}"/>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Six Content (No Heading)</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102210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23" name="ctsSourcePlaceholder">
            <a:extLst>
              <a:ext uri="{FF2B5EF4-FFF2-40B4-BE49-F238E27FC236}">
                <a16:creationId xmlns:a16="http://schemas.microsoft.com/office/drawing/2014/main" id="{C150B0C9-0717-4A9C-A2F6-47CA48489204}"/>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63" name="Content Placeholder 8">
            <a:extLst>
              <a:ext uri="{FF2B5EF4-FFF2-40B4-BE49-F238E27FC236}">
                <a16:creationId xmlns:a16="http://schemas.microsoft.com/office/drawing/2014/main" id="{A8FCA250-B5F2-4E08-A250-6C532C07BA10}"/>
              </a:ext>
            </a:extLst>
          </p:cNvPr>
          <p:cNvSpPr>
            <a:spLocks noGrp="1"/>
          </p:cNvSpPr>
          <p:nvPr>
            <p:ph sz="quarter" idx="40" hasCustomPrompt="1"/>
          </p:nvPr>
        </p:nvSpPr>
        <p:spPr bwMode="gray">
          <a:xfrm>
            <a:off x="7905547" y="4428000"/>
            <a:ext cx="2347200" cy="22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2" name="Text Placeholder 8">
            <a:extLst>
              <a:ext uri="{FF2B5EF4-FFF2-40B4-BE49-F238E27FC236}">
                <a16:creationId xmlns:a16="http://schemas.microsoft.com/office/drawing/2014/main" id="{467E1E57-99BD-4A68-A361-60E48636078F}"/>
              </a:ext>
            </a:extLst>
          </p:cNvPr>
          <p:cNvSpPr>
            <a:spLocks noGrp="1"/>
          </p:cNvSpPr>
          <p:nvPr>
            <p:ph type="body" sz="quarter" idx="39" hasCustomPrompt="1"/>
          </p:nvPr>
        </p:nvSpPr>
        <p:spPr bwMode="gray">
          <a:xfrm>
            <a:off x="7905031" y="4140000"/>
            <a:ext cx="2347200" cy="180000"/>
          </a:xfrm>
        </p:spPr>
        <p:txBody>
          <a:bodyPr>
            <a:noAutofit/>
          </a:bodyPr>
          <a:lstStyle>
            <a:lvl1pPr rtl="0">
              <a:lnSpc>
                <a:spcPct val="85000"/>
              </a:lnSpc>
              <a:spcBef>
                <a:spcPts val="0"/>
              </a:spcBef>
              <a:defRPr sz="1400" b="1"/>
            </a:lvl1pPr>
          </a:lstStyle>
          <a:p>
            <a:pPr lvl="0"/>
            <a:r>
              <a:rPr lang="en-GB" dirty="0"/>
              <a:t>&lt;Heading&gt;</a:t>
            </a:r>
          </a:p>
        </p:txBody>
      </p:sp>
      <p:sp>
        <p:nvSpPr>
          <p:cNvPr id="58" name="Content Placeholder 7">
            <a:extLst>
              <a:ext uri="{FF2B5EF4-FFF2-40B4-BE49-F238E27FC236}">
                <a16:creationId xmlns:a16="http://schemas.microsoft.com/office/drawing/2014/main" id="{D0B808C4-9FA0-4868-8947-109ADE5124E1}"/>
              </a:ext>
            </a:extLst>
          </p:cNvPr>
          <p:cNvSpPr>
            <a:spLocks noGrp="1"/>
          </p:cNvSpPr>
          <p:nvPr>
            <p:ph sz="quarter" idx="32" hasCustomPrompt="1"/>
          </p:nvPr>
        </p:nvSpPr>
        <p:spPr bwMode="gray">
          <a:xfrm>
            <a:off x="5416886" y="4428000"/>
            <a:ext cx="2347200" cy="22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7" name="Text Placeholder 7">
            <a:extLst>
              <a:ext uri="{FF2B5EF4-FFF2-40B4-BE49-F238E27FC236}">
                <a16:creationId xmlns:a16="http://schemas.microsoft.com/office/drawing/2014/main" id="{BC922507-B782-4B22-8FCE-2EA41544BFD3}"/>
              </a:ext>
            </a:extLst>
          </p:cNvPr>
          <p:cNvSpPr>
            <a:spLocks noGrp="1"/>
          </p:cNvSpPr>
          <p:nvPr>
            <p:ph type="body" sz="quarter" idx="31" hasCustomPrompt="1"/>
          </p:nvPr>
        </p:nvSpPr>
        <p:spPr bwMode="gray">
          <a:xfrm>
            <a:off x="5416370" y="4140000"/>
            <a:ext cx="2347200" cy="180000"/>
          </a:xfrm>
        </p:spPr>
        <p:txBody>
          <a:bodyPr>
            <a:noAutofit/>
          </a:bodyPr>
          <a:lstStyle>
            <a:lvl1pPr rtl="0">
              <a:lnSpc>
                <a:spcPct val="85000"/>
              </a:lnSpc>
              <a:spcBef>
                <a:spcPts val="0"/>
              </a:spcBef>
              <a:defRPr sz="1400" b="1"/>
            </a:lvl1pPr>
          </a:lstStyle>
          <a:p>
            <a:pPr lvl="0"/>
            <a:r>
              <a:rPr lang="en-GB" dirty="0"/>
              <a:t>&lt;Heading&gt;</a:t>
            </a:r>
          </a:p>
        </p:txBody>
      </p:sp>
      <p:sp>
        <p:nvSpPr>
          <p:cNvPr id="59" name="Content Placeholder 6">
            <a:extLst>
              <a:ext uri="{FF2B5EF4-FFF2-40B4-BE49-F238E27FC236}">
                <a16:creationId xmlns:a16="http://schemas.microsoft.com/office/drawing/2014/main" id="{CCA2BA44-F795-4A6F-B2D2-239958DF4201}"/>
              </a:ext>
            </a:extLst>
          </p:cNvPr>
          <p:cNvSpPr>
            <a:spLocks noGrp="1"/>
          </p:cNvSpPr>
          <p:nvPr>
            <p:ph sz="quarter" idx="36" hasCustomPrompt="1"/>
          </p:nvPr>
        </p:nvSpPr>
        <p:spPr bwMode="gray">
          <a:xfrm>
            <a:off x="2927660" y="4428000"/>
            <a:ext cx="2347249" cy="22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2" name="Text Placeholder 6">
            <a:extLst>
              <a:ext uri="{FF2B5EF4-FFF2-40B4-BE49-F238E27FC236}">
                <a16:creationId xmlns:a16="http://schemas.microsoft.com/office/drawing/2014/main" id="{BF03A270-64E2-49FF-A9EA-79A1BFD46220}"/>
              </a:ext>
            </a:extLst>
          </p:cNvPr>
          <p:cNvSpPr>
            <a:spLocks noGrp="1"/>
          </p:cNvSpPr>
          <p:nvPr>
            <p:ph type="body" sz="quarter" idx="35" hasCustomPrompt="1"/>
          </p:nvPr>
        </p:nvSpPr>
        <p:spPr bwMode="gray">
          <a:xfrm>
            <a:off x="2927144" y="4140000"/>
            <a:ext cx="2347248" cy="180000"/>
          </a:xfrm>
        </p:spPr>
        <p:txBody>
          <a:bodyPr>
            <a:noAutofit/>
          </a:bodyPr>
          <a:lstStyle>
            <a:lvl1pPr rtl="0">
              <a:lnSpc>
                <a:spcPct val="85000"/>
              </a:lnSpc>
              <a:spcBef>
                <a:spcPts val="0"/>
              </a:spcBef>
              <a:defRPr sz="1400" b="1"/>
            </a:lvl1pPr>
          </a:lstStyle>
          <a:p>
            <a:pPr lvl="0"/>
            <a:r>
              <a:rPr lang="en-GB" dirty="0"/>
              <a:t>&lt;Heading&gt;</a:t>
            </a:r>
          </a:p>
        </p:txBody>
      </p:sp>
      <p:sp>
        <p:nvSpPr>
          <p:cNvPr id="56" name="Content Placeholder 5">
            <a:extLst>
              <a:ext uri="{FF2B5EF4-FFF2-40B4-BE49-F238E27FC236}">
                <a16:creationId xmlns:a16="http://schemas.microsoft.com/office/drawing/2014/main" id="{9FDA4DF9-0BE2-4981-ABCD-E073095DFC85}"/>
              </a:ext>
            </a:extLst>
          </p:cNvPr>
          <p:cNvSpPr>
            <a:spLocks noGrp="1"/>
          </p:cNvSpPr>
          <p:nvPr>
            <p:ph sz="quarter" idx="30" hasCustomPrompt="1"/>
          </p:nvPr>
        </p:nvSpPr>
        <p:spPr bwMode="gray">
          <a:xfrm>
            <a:off x="431801" y="4428000"/>
            <a:ext cx="2347249" cy="22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5" name="Text Placeholder 5">
            <a:extLst>
              <a:ext uri="{FF2B5EF4-FFF2-40B4-BE49-F238E27FC236}">
                <a16:creationId xmlns:a16="http://schemas.microsoft.com/office/drawing/2014/main" id="{CA324FD1-201B-4E17-A818-EFD90B6B5B17}"/>
              </a:ext>
            </a:extLst>
          </p:cNvPr>
          <p:cNvSpPr>
            <a:spLocks noGrp="1"/>
          </p:cNvSpPr>
          <p:nvPr>
            <p:ph type="body" sz="quarter" idx="29" hasCustomPrompt="1"/>
          </p:nvPr>
        </p:nvSpPr>
        <p:spPr bwMode="gray">
          <a:xfrm>
            <a:off x="431285" y="4140000"/>
            <a:ext cx="2347248" cy="180000"/>
          </a:xfrm>
        </p:spPr>
        <p:txBody>
          <a:bodyPr>
            <a:noAutofit/>
          </a:bodyPr>
          <a:lstStyle>
            <a:lvl1pPr rtl="0">
              <a:lnSpc>
                <a:spcPct val="85000"/>
              </a:lnSpc>
              <a:spcBef>
                <a:spcPts val="0"/>
              </a:spcBef>
              <a:defRPr sz="1400" b="1"/>
            </a:lvl1pPr>
          </a:lstStyle>
          <a:p>
            <a:pPr lvl="0"/>
            <a:r>
              <a:rPr lang="en-GB" dirty="0"/>
              <a:t>&lt;Heading&gt;</a:t>
            </a:r>
          </a:p>
        </p:txBody>
      </p:sp>
      <p:sp>
        <p:nvSpPr>
          <p:cNvPr id="61" name="Content Placeholder 4">
            <a:extLst>
              <a:ext uri="{FF2B5EF4-FFF2-40B4-BE49-F238E27FC236}">
                <a16:creationId xmlns:a16="http://schemas.microsoft.com/office/drawing/2014/main" id="{D2F353A2-E1FC-4066-BE91-A8CF63B90B49}"/>
              </a:ext>
            </a:extLst>
          </p:cNvPr>
          <p:cNvSpPr>
            <a:spLocks noGrp="1"/>
          </p:cNvSpPr>
          <p:nvPr>
            <p:ph sz="quarter" idx="38" hasCustomPrompt="1"/>
          </p:nvPr>
        </p:nvSpPr>
        <p:spPr bwMode="gray">
          <a:xfrm>
            <a:off x="7905547" y="1728000"/>
            <a:ext cx="2347200" cy="22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0" name="Text Placeholder 4">
            <a:extLst>
              <a:ext uri="{FF2B5EF4-FFF2-40B4-BE49-F238E27FC236}">
                <a16:creationId xmlns:a16="http://schemas.microsoft.com/office/drawing/2014/main" id="{61F57E62-6244-47F3-BBAE-027BEEB0C568}"/>
              </a:ext>
            </a:extLst>
          </p:cNvPr>
          <p:cNvSpPr>
            <a:spLocks noGrp="1"/>
          </p:cNvSpPr>
          <p:nvPr>
            <p:ph type="body" sz="quarter" idx="37" hasCustomPrompt="1"/>
          </p:nvPr>
        </p:nvSpPr>
        <p:spPr bwMode="gray">
          <a:xfrm>
            <a:off x="7905031" y="1440000"/>
            <a:ext cx="2347200" cy="180000"/>
          </a:xfrm>
        </p:spPr>
        <p:txBody>
          <a:bodyPr>
            <a:noAutofit/>
          </a:bodyPr>
          <a:lstStyle>
            <a:lvl1pPr rtl="0">
              <a:lnSpc>
                <a:spcPct val="85000"/>
              </a:lnSpc>
              <a:spcBef>
                <a:spcPts val="0"/>
              </a:spcBef>
              <a:defRPr sz="1400" b="1"/>
            </a:lvl1pPr>
          </a:lstStyle>
          <a:p>
            <a:pPr lvl="0"/>
            <a:r>
              <a:rPr lang="en-GB" dirty="0"/>
              <a:t>&lt;Heading&gt;</a:t>
            </a:r>
          </a:p>
        </p:txBody>
      </p:sp>
      <p:sp>
        <p:nvSpPr>
          <p:cNvPr id="54" name="Content Placeholder 3">
            <a:extLst>
              <a:ext uri="{FF2B5EF4-FFF2-40B4-BE49-F238E27FC236}">
                <a16:creationId xmlns:a16="http://schemas.microsoft.com/office/drawing/2014/main" id="{4CC9FEBF-12EB-4596-9297-79B541184841}"/>
              </a:ext>
            </a:extLst>
          </p:cNvPr>
          <p:cNvSpPr>
            <a:spLocks noGrp="1"/>
          </p:cNvSpPr>
          <p:nvPr>
            <p:ph sz="quarter" idx="28" hasCustomPrompt="1"/>
          </p:nvPr>
        </p:nvSpPr>
        <p:spPr bwMode="gray">
          <a:xfrm>
            <a:off x="5416886" y="1728000"/>
            <a:ext cx="2347200" cy="2268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3" name="Text Placeholder 3">
            <a:extLst>
              <a:ext uri="{FF2B5EF4-FFF2-40B4-BE49-F238E27FC236}">
                <a16:creationId xmlns:a16="http://schemas.microsoft.com/office/drawing/2014/main" id="{37F08740-6372-43BF-A968-109E01E93CC8}"/>
              </a:ext>
            </a:extLst>
          </p:cNvPr>
          <p:cNvSpPr>
            <a:spLocks noGrp="1"/>
          </p:cNvSpPr>
          <p:nvPr>
            <p:ph type="body" sz="quarter" idx="27" hasCustomPrompt="1"/>
          </p:nvPr>
        </p:nvSpPr>
        <p:spPr bwMode="gray">
          <a:xfrm>
            <a:off x="5416370" y="1440000"/>
            <a:ext cx="2347200" cy="180000"/>
          </a:xfrm>
        </p:spPr>
        <p:txBody>
          <a:bodyPr>
            <a:noAutofit/>
          </a:bodyPr>
          <a:lstStyle>
            <a:lvl1pPr rtl="0">
              <a:lnSpc>
                <a:spcPct val="85000"/>
              </a:lnSpc>
              <a:spcBef>
                <a:spcPts val="0"/>
              </a:spcBef>
              <a:defRPr sz="1400" b="1"/>
            </a:lvl1pPr>
          </a:lstStyle>
          <a:p>
            <a:pPr lvl="0"/>
            <a:r>
              <a:rPr lang="en-GB" dirty="0"/>
              <a:t>&lt;Heading&gt;</a:t>
            </a:r>
          </a:p>
        </p:txBody>
      </p:sp>
      <p:sp>
        <p:nvSpPr>
          <p:cNvPr id="41" name="Content Placeholder 2">
            <a:extLst>
              <a:ext uri="{FF2B5EF4-FFF2-40B4-BE49-F238E27FC236}">
                <a16:creationId xmlns:a16="http://schemas.microsoft.com/office/drawing/2014/main" id="{E702E8F6-7DBC-4582-B8C5-FCFD21536B11}"/>
              </a:ext>
            </a:extLst>
          </p:cNvPr>
          <p:cNvSpPr>
            <a:spLocks noGrp="1"/>
          </p:cNvSpPr>
          <p:nvPr>
            <p:ph sz="quarter" idx="34" hasCustomPrompt="1"/>
          </p:nvPr>
        </p:nvSpPr>
        <p:spPr bwMode="gray">
          <a:xfrm>
            <a:off x="2927660" y="1728000"/>
            <a:ext cx="2347249" cy="2268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0" name="Text Placeholder 2">
            <a:extLst>
              <a:ext uri="{FF2B5EF4-FFF2-40B4-BE49-F238E27FC236}">
                <a16:creationId xmlns:a16="http://schemas.microsoft.com/office/drawing/2014/main" id="{CDB81C25-B566-4D3A-9778-0832B8EC33DB}"/>
              </a:ext>
            </a:extLst>
          </p:cNvPr>
          <p:cNvSpPr>
            <a:spLocks noGrp="1"/>
          </p:cNvSpPr>
          <p:nvPr>
            <p:ph type="body" sz="quarter" idx="33" hasCustomPrompt="1"/>
          </p:nvPr>
        </p:nvSpPr>
        <p:spPr bwMode="gray">
          <a:xfrm>
            <a:off x="2927144" y="1440000"/>
            <a:ext cx="2347248" cy="180000"/>
          </a:xfrm>
        </p:spPr>
        <p:txBody>
          <a:bodyPr>
            <a:noAutofit/>
          </a:bodyPr>
          <a:lstStyle>
            <a:lvl1pPr>
              <a:lnSpc>
                <a:spcPct val="85000"/>
              </a:lnSpc>
              <a:spcBef>
                <a:spcPts val="0"/>
              </a:spcBef>
              <a:defRPr sz="1400" b="1"/>
            </a:lvl1pPr>
          </a:lstStyle>
          <a:p>
            <a:pPr lvl="0"/>
            <a:r>
              <a:rPr lang="en-GB" dirty="0"/>
              <a:t>&lt;Heading&gt;</a:t>
            </a:r>
          </a:p>
        </p:txBody>
      </p:sp>
      <p:sp>
        <p:nvSpPr>
          <p:cNvPr id="48" name="Content Placeholder 1">
            <a:extLst>
              <a:ext uri="{FF2B5EF4-FFF2-40B4-BE49-F238E27FC236}">
                <a16:creationId xmlns:a16="http://schemas.microsoft.com/office/drawing/2014/main" id="{2BD21FD6-2E9C-4990-91EA-DE9928E77618}"/>
              </a:ext>
            </a:extLst>
          </p:cNvPr>
          <p:cNvSpPr>
            <a:spLocks noGrp="1"/>
          </p:cNvSpPr>
          <p:nvPr>
            <p:ph sz="quarter" idx="26" hasCustomPrompt="1"/>
          </p:nvPr>
        </p:nvSpPr>
        <p:spPr bwMode="gray">
          <a:xfrm>
            <a:off x="431801" y="1728000"/>
            <a:ext cx="2347249" cy="2268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Text Placeholder 1">
            <a:extLst>
              <a:ext uri="{FF2B5EF4-FFF2-40B4-BE49-F238E27FC236}">
                <a16:creationId xmlns:a16="http://schemas.microsoft.com/office/drawing/2014/main" id="{02544C89-CCEE-47A0-BC22-55E5ECF41467}"/>
              </a:ext>
            </a:extLst>
          </p:cNvPr>
          <p:cNvSpPr>
            <a:spLocks noGrp="1"/>
          </p:cNvSpPr>
          <p:nvPr>
            <p:ph type="body" sz="quarter" idx="25" hasCustomPrompt="1"/>
          </p:nvPr>
        </p:nvSpPr>
        <p:spPr bwMode="gray">
          <a:xfrm>
            <a:off x="431285" y="1440000"/>
            <a:ext cx="2347248" cy="180000"/>
          </a:xfrm>
        </p:spPr>
        <p:txBody>
          <a:bodyPr>
            <a:noAutofit/>
          </a:bodyPr>
          <a:lstStyle>
            <a:lvl1pPr>
              <a:lnSpc>
                <a:spcPct val="85000"/>
              </a:lnSpc>
              <a:spcBef>
                <a:spcPts val="0"/>
              </a:spcBef>
              <a:defRPr sz="1400" b="1"/>
            </a:lvl1pPr>
          </a:lstStyle>
          <a:p>
            <a:pPr lvl="0"/>
            <a:r>
              <a:rPr lang="en-GB" dirty="0"/>
              <a:t>&lt;Heading&gt;</a:t>
            </a:r>
          </a:p>
        </p:txBody>
      </p:sp>
      <p:sp>
        <p:nvSpPr>
          <p:cNvPr id="52" name="Title">
            <a:extLst>
              <a:ext uri="{FF2B5EF4-FFF2-40B4-BE49-F238E27FC236}">
                <a16:creationId xmlns:a16="http://schemas.microsoft.com/office/drawing/2014/main" id="{1190CE14-9EB2-48AA-B090-449D76413AAE}"/>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9" name="ctsSectionTitlePlaceholder">
            <a:extLst>
              <a:ext uri="{FF2B5EF4-FFF2-40B4-BE49-F238E27FC236}">
                <a16:creationId xmlns:a16="http://schemas.microsoft.com/office/drawing/2014/main" id="{4D1F9888-50D5-4B4E-AB06-FCAEB8609C5B}"/>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00FC41E2-F829-4203-8D35-6DDEFEC4B090}"/>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Eight Content</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230235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Content (No Heading)">
    <p:spTree>
      <p:nvGrpSpPr>
        <p:cNvPr id="1" name=""/>
        <p:cNvGrpSpPr/>
        <p:nvPr/>
      </p:nvGrpSpPr>
      <p:grpSpPr>
        <a:xfrm>
          <a:off x="0" y="0"/>
          <a:ext cx="0" cy="0"/>
          <a:chOff x="0" y="0"/>
          <a:chExt cx="0" cy="0"/>
        </a:xfrm>
      </p:grpSpPr>
      <p:sp>
        <p:nvSpPr>
          <p:cNvPr id="14" name="ctsSourcePlaceholder">
            <a:extLst>
              <a:ext uri="{FF2B5EF4-FFF2-40B4-BE49-F238E27FC236}">
                <a16:creationId xmlns:a16="http://schemas.microsoft.com/office/drawing/2014/main" id="{28D0F3AA-FAA0-4B3F-A8A9-9A1ADA2C35BC}"/>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63" name="Content Placeholder 8">
            <a:extLst>
              <a:ext uri="{FF2B5EF4-FFF2-40B4-BE49-F238E27FC236}">
                <a16:creationId xmlns:a16="http://schemas.microsoft.com/office/drawing/2014/main" id="{A8FCA250-B5F2-4E08-A250-6C532C07BA10}"/>
              </a:ext>
            </a:extLst>
          </p:cNvPr>
          <p:cNvSpPr>
            <a:spLocks noGrp="1"/>
          </p:cNvSpPr>
          <p:nvPr>
            <p:ph sz="quarter" idx="40" hasCustomPrompt="1"/>
          </p:nvPr>
        </p:nvSpPr>
        <p:spPr bwMode="gray">
          <a:xfrm>
            <a:off x="7905547" y="4139999"/>
            <a:ext cx="2347200" cy="25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 name="Content Placeholder 7">
            <a:extLst>
              <a:ext uri="{FF2B5EF4-FFF2-40B4-BE49-F238E27FC236}">
                <a16:creationId xmlns:a16="http://schemas.microsoft.com/office/drawing/2014/main" id="{D0B808C4-9FA0-4868-8947-109ADE5124E1}"/>
              </a:ext>
            </a:extLst>
          </p:cNvPr>
          <p:cNvSpPr>
            <a:spLocks noGrp="1"/>
          </p:cNvSpPr>
          <p:nvPr>
            <p:ph sz="quarter" idx="32" hasCustomPrompt="1"/>
          </p:nvPr>
        </p:nvSpPr>
        <p:spPr bwMode="gray">
          <a:xfrm>
            <a:off x="5416886" y="4139999"/>
            <a:ext cx="2347200" cy="25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9" name="Content Placeholder 6">
            <a:extLst>
              <a:ext uri="{FF2B5EF4-FFF2-40B4-BE49-F238E27FC236}">
                <a16:creationId xmlns:a16="http://schemas.microsoft.com/office/drawing/2014/main" id="{CCA2BA44-F795-4A6F-B2D2-239958DF4201}"/>
              </a:ext>
            </a:extLst>
          </p:cNvPr>
          <p:cNvSpPr>
            <a:spLocks noGrp="1"/>
          </p:cNvSpPr>
          <p:nvPr>
            <p:ph sz="quarter" idx="36" hasCustomPrompt="1"/>
          </p:nvPr>
        </p:nvSpPr>
        <p:spPr bwMode="gray">
          <a:xfrm>
            <a:off x="2927660" y="4139999"/>
            <a:ext cx="2347249" cy="25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6" name="Content Placeholder 5">
            <a:extLst>
              <a:ext uri="{FF2B5EF4-FFF2-40B4-BE49-F238E27FC236}">
                <a16:creationId xmlns:a16="http://schemas.microsoft.com/office/drawing/2014/main" id="{9FDA4DF9-0BE2-4981-ABCD-E073095DFC85}"/>
              </a:ext>
            </a:extLst>
          </p:cNvPr>
          <p:cNvSpPr>
            <a:spLocks noGrp="1"/>
          </p:cNvSpPr>
          <p:nvPr>
            <p:ph sz="quarter" idx="30" hasCustomPrompt="1"/>
          </p:nvPr>
        </p:nvSpPr>
        <p:spPr bwMode="gray">
          <a:xfrm>
            <a:off x="431801" y="4139999"/>
            <a:ext cx="2347249" cy="25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1" name="Content Placeholder 4">
            <a:extLst>
              <a:ext uri="{FF2B5EF4-FFF2-40B4-BE49-F238E27FC236}">
                <a16:creationId xmlns:a16="http://schemas.microsoft.com/office/drawing/2014/main" id="{D2F353A2-E1FC-4066-BE91-A8CF63B90B49}"/>
              </a:ext>
            </a:extLst>
          </p:cNvPr>
          <p:cNvSpPr>
            <a:spLocks noGrp="1"/>
          </p:cNvSpPr>
          <p:nvPr>
            <p:ph sz="quarter" idx="38" hasCustomPrompt="1"/>
          </p:nvPr>
        </p:nvSpPr>
        <p:spPr bwMode="gray">
          <a:xfrm>
            <a:off x="7905547" y="1439998"/>
            <a:ext cx="2347200" cy="25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4" name="Content Placeholder 3">
            <a:extLst>
              <a:ext uri="{FF2B5EF4-FFF2-40B4-BE49-F238E27FC236}">
                <a16:creationId xmlns:a16="http://schemas.microsoft.com/office/drawing/2014/main" id="{4CC9FEBF-12EB-4596-9297-79B541184841}"/>
              </a:ext>
            </a:extLst>
          </p:cNvPr>
          <p:cNvSpPr>
            <a:spLocks noGrp="1"/>
          </p:cNvSpPr>
          <p:nvPr>
            <p:ph sz="quarter" idx="28" hasCustomPrompt="1"/>
          </p:nvPr>
        </p:nvSpPr>
        <p:spPr bwMode="gray">
          <a:xfrm>
            <a:off x="5416886" y="1439998"/>
            <a:ext cx="2347200" cy="2556000"/>
          </a:xfrm>
        </p:spPr>
        <p:txBody>
          <a:bodyPr/>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1" name="Content Placeholder 2">
            <a:extLst>
              <a:ext uri="{FF2B5EF4-FFF2-40B4-BE49-F238E27FC236}">
                <a16:creationId xmlns:a16="http://schemas.microsoft.com/office/drawing/2014/main" id="{E702E8F6-7DBC-4582-B8C5-FCFD21536B11}"/>
              </a:ext>
            </a:extLst>
          </p:cNvPr>
          <p:cNvSpPr>
            <a:spLocks noGrp="1"/>
          </p:cNvSpPr>
          <p:nvPr>
            <p:ph sz="quarter" idx="34" hasCustomPrompt="1"/>
          </p:nvPr>
        </p:nvSpPr>
        <p:spPr bwMode="gray">
          <a:xfrm>
            <a:off x="2927660" y="1439998"/>
            <a:ext cx="2347249" cy="2556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8" name="Content Placeholder 1">
            <a:extLst>
              <a:ext uri="{FF2B5EF4-FFF2-40B4-BE49-F238E27FC236}">
                <a16:creationId xmlns:a16="http://schemas.microsoft.com/office/drawing/2014/main" id="{2BD21FD6-2E9C-4990-91EA-DE9928E77618}"/>
              </a:ext>
            </a:extLst>
          </p:cNvPr>
          <p:cNvSpPr>
            <a:spLocks noGrp="1"/>
          </p:cNvSpPr>
          <p:nvPr>
            <p:ph sz="quarter" idx="26" hasCustomPrompt="1"/>
          </p:nvPr>
        </p:nvSpPr>
        <p:spPr bwMode="gray">
          <a:xfrm>
            <a:off x="431801" y="1439998"/>
            <a:ext cx="2347249" cy="2556000"/>
          </a:xfrm>
        </p:spPr>
        <p:txBody>
          <a:bodyPr/>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2" name="Title">
            <a:extLst>
              <a:ext uri="{FF2B5EF4-FFF2-40B4-BE49-F238E27FC236}">
                <a16:creationId xmlns:a16="http://schemas.microsoft.com/office/drawing/2014/main" id="{1190CE14-9EB2-48AA-B090-449D76413AAE}"/>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9" name="ctsSectionTitlePlaceholder">
            <a:extLst>
              <a:ext uri="{FF2B5EF4-FFF2-40B4-BE49-F238E27FC236}">
                <a16:creationId xmlns:a16="http://schemas.microsoft.com/office/drawing/2014/main" id="{4D1F9888-50D5-4B4E-AB06-FCAEB8609C5B}"/>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D3C6948B-EE31-4C04-9D5B-8864EB714981}"/>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Eight Content (No Heading)</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46556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033485B-57C8-49B3-808A-621740497DC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306" r="1294"/>
          <a:stretch/>
        </p:blipFill>
        <p:spPr bwMode="gray">
          <a:xfrm>
            <a:off x="431426" y="1009996"/>
            <a:ext cx="9804282" cy="5939443"/>
          </a:xfrm>
          <a:prstGeom prst="rect">
            <a:avLst/>
          </a:prstGeom>
        </p:spPr>
      </p:pic>
      <p:sp>
        <p:nvSpPr>
          <p:cNvPr id="2" name="Title 1"/>
          <p:cNvSpPr>
            <a:spLocks noGrp="1"/>
          </p:cNvSpPr>
          <p:nvPr>
            <p:ph type="ctrTitle" hasCustomPrompt="1"/>
          </p:nvPr>
        </p:nvSpPr>
        <p:spPr bwMode="gray">
          <a:xfrm>
            <a:off x="1055433" y="2051049"/>
            <a:ext cx="8071688" cy="3765550"/>
          </a:xfrm>
        </p:spPr>
        <p:txBody>
          <a:bodyPr anchor="ctr"/>
          <a:lstStyle>
            <a:lvl1pPr algn="l">
              <a:lnSpc>
                <a:spcPct val="75000"/>
              </a:lnSpc>
              <a:defRPr sz="10200" b="1" cap="all" baseline="0">
                <a:solidFill>
                  <a:schemeClr val="bg1"/>
                </a:solidFill>
                <a:latin typeface="+mj-lt"/>
              </a:defRPr>
            </a:lvl1pPr>
          </a:lstStyle>
          <a:p>
            <a:r>
              <a:rPr lang="en-GB" noProof="0" dirty="0"/>
              <a:t>&lt;TITLE&gt;</a:t>
            </a:r>
          </a:p>
        </p:txBody>
      </p:sp>
      <p:sp>
        <p:nvSpPr>
          <p:cNvPr id="3" name="Subtitle 2"/>
          <p:cNvSpPr>
            <a:spLocks noGrp="1"/>
          </p:cNvSpPr>
          <p:nvPr>
            <p:ph type="subTitle" idx="1" hasCustomPrompt="1"/>
          </p:nvPr>
        </p:nvSpPr>
        <p:spPr bwMode="gray">
          <a:xfrm>
            <a:off x="1055432" y="6065633"/>
            <a:ext cx="8071689" cy="464429"/>
          </a:xfrm>
        </p:spPr>
        <p:txBody>
          <a:bodyPr/>
          <a:lstStyle>
            <a:lvl1pPr marL="0" indent="0" algn="l">
              <a:spcBef>
                <a:spcPts val="0"/>
              </a:spcBef>
              <a:buNone/>
              <a:defRPr sz="1200" baseline="0">
                <a:solidFill>
                  <a:schemeClr val="bg1"/>
                </a:solidFill>
                <a:latin typeface="MillerText" panose="00000000000000020000" pitchFamily="50" charset="0"/>
              </a:defRPr>
            </a:lvl1pPr>
            <a:lvl2pPr marL="497814" indent="0" algn="ctr">
              <a:buNone/>
              <a:defRPr>
                <a:solidFill>
                  <a:schemeClr val="tx1">
                    <a:tint val="75000"/>
                  </a:schemeClr>
                </a:solidFill>
              </a:defRPr>
            </a:lvl2pPr>
            <a:lvl3pPr marL="995627" indent="0" algn="ctr">
              <a:buNone/>
              <a:defRPr>
                <a:solidFill>
                  <a:schemeClr val="tx1">
                    <a:tint val="75000"/>
                  </a:schemeClr>
                </a:solidFill>
              </a:defRPr>
            </a:lvl3pPr>
            <a:lvl4pPr marL="1493441" indent="0" algn="ctr">
              <a:buNone/>
              <a:defRPr>
                <a:solidFill>
                  <a:schemeClr val="tx1">
                    <a:tint val="75000"/>
                  </a:schemeClr>
                </a:solidFill>
              </a:defRPr>
            </a:lvl4pPr>
            <a:lvl5pPr marL="1991254" indent="0" algn="ctr">
              <a:buNone/>
              <a:defRPr>
                <a:solidFill>
                  <a:schemeClr val="tx1">
                    <a:tint val="75000"/>
                  </a:schemeClr>
                </a:solidFill>
              </a:defRPr>
            </a:lvl5pPr>
            <a:lvl6pPr marL="2489068" indent="0" algn="ctr">
              <a:buNone/>
              <a:defRPr>
                <a:solidFill>
                  <a:schemeClr val="tx1">
                    <a:tint val="75000"/>
                  </a:schemeClr>
                </a:solidFill>
              </a:defRPr>
            </a:lvl6pPr>
            <a:lvl7pPr marL="2986881" indent="0" algn="ctr">
              <a:buNone/>
              <a:defRPr>
                <a:solidFill>
                  <a:schemeClr val="tx1">
                    <a:tint val="75000"/>
                  </a:schemeClr>
                </a:solidFill>
              </a:defRPr>
            </a:lvl7pPr>
            <a:lvl8pPr marL="3484696" indent="0" algn="ctr">
              <a:buNone/>
              <a:defRPr>
                <a:solidFill>
                  <a:schemeClr val="tx1">
                    <a:tint val="75000"/>
                  </a:schemeClr>
                </a:solidFill>
              </a:defRPr>
            </a:lvl8pPr>
            <a:lvl9pPr marL="3982509" indent="0" algn="ctr">
              <a:buNone/>
              <a:defRPr>
                <a:solidFill>
                  <a:schemeClr val="tx1">
                    <a:tint val="75000"/>
                  </a:schemeClr>
                </a:solidFill>
              </a:defRPr>
            </a:lvl9pPr>
          </a:lstStyle>
          <a:p>
            <a:r>
              <a:rPr lang="en-GB" noProof="0" dirty="0"/>
              <a:t>&lt;Insert sub-title&gt; </a:t>
            </a:r>
            <a:r>
              <a:rPr lang="en-GB" dirty="0"/>
              <a:t>| &lt;Insert Date&gt;</a:t>
            </a:r>
            <a:endParaRPr lang="en-GB" noProof="0" dirty="0"/>
          </a:p>
        </p:txBody>
      </p:sp>
      <p:sp>
        <p:nvSpPr>
          <p:cNvPr id="5" name="ctsLYN" hidden="1">
            <a:extLst>
              <a:ext uri="{FF2B5EF4-FFF2-40B4-BE49-F238E27FC236}">
                <a16:creationId xmlns:a16="http://schemas.microsoft.com/office/drawing/2014/main" id="{29DA6CE6-B65F-4445-9D8B-14E94E62555E}"/>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Title Slide (Image 3)</a:t>
            </a:r>
            <a:endParaRPr kumimoji="0" lang="en-GB" sz="1200" b="0" i="0" u="none" strike="noStrike" kern="0" cap="none" spc="0" normalizeH="0" baseline="0" noProof="0" dirty="0">
              <a:ln>
                <a:noFill/>
              </a:ln>
              <a:solidFill>
                <a:schemeClr val="tx1"/>
              </a:solidFill>
              <a:effectLst/>
              <a:uLnTx/>
              <a:uFillTx/>
            </a:endParaRPr>
          </a:p>
        </p:txBody>
      </p:sp>
      <p:pic>
        <p:nvPicPr>
          <p:cNvPr id="8" name="Picture 7">
            <a:extLst>
              <a:ext uri="{FF2B5EF4-FFF2-40B4-BE49-F238E27FC236}">
                <a16:creationId xmlns:a16="http://schemas.microsoft.com/office/drawing/2014/main" id="{BA3C3563-DC42-4557-A780-956E56763E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6844" y="336562"/>
            <a:ext cx="2556000" cy="275717"/>
          </a:xfrm>
          <a:prstGeom prst="rect">
            <a:avLst/>
          </a:prstGeom>
        </p:spPr>
      </p:pic>
    </p:spTree>
    <p:extLst>
      <p:ext uri="{BB962C8B-B14F-4D97-AF65-F5344CB8AC3E}">
        <p14:creationId xmlns:p14="http://schemas.microsoft.com/office/powerpoint/2010/main" val="170005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lumns (Comparison)">
    <p:spTree>
      <p:nvGrpSpPr>
        <p:cNvPr id="1" name=""/>
        <p:cNvGrpSpPr/>
        <p:nvPr/>
      </p:nvGrpSpPr>
      <p:grpSpPr>
        <a:xfrm>
          <a:off x="0" y="0"/>
          <a:ext cx="0" cy="0"/>
          <a:chOff x="0" y="0"/>
          <a:chExt cx="0" cy="0"/>
        </a:xfrm>
      </p:grpSpPr>
      <p:sp>
        <p:nvSpPr>
          <p:cNvPr id="11" name="ctsSourcePlaceholder">
            <a:extLst>
              <a:ext uri="{FF2B5EF4-FFF2-40B4-BE49-F238E27FC236}">
                <a16:creationId xmlns:a16="http://schemas.microsoft.com/office/drawing/2014/main" id="{71561805-4E12-4F46-B873-A4CD5AE5276C}"/>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61" name="Content Placeholder 4">
            <a:extLst>
              <a:ext uri="{FF2B5EF4-FFF2-40B4-BE49-F238E27FC236}">
                <a16:creationId xmlns:a16="http://schemas.microsoft.com/office/drawing/2014/main" id="{D2F353A2-E1FC-4066-BE91-A8CF63B90B49}"/>
              </a:ext>
            </a:extLst>
          </p:cNvPr>
          <p:cNvSpPr>
            <a:spLocks noGrp="1"/>
          </p:cNvSpPr>
          <p:nvPr>
            <p:ph sz="quarter" idx="38" hasCustomPrompt="1"/>
          </p:nvPr>
        </p:nvSpPr>
        <p:spPr bwMode="gray">
          <a:xfrm>
            <a:off x="7913167" y="1439998"/>
            <a:ext cx="2347200" cy="5256000"/>
          </a:xfrm>
          <a:solidFill>
            <a:schemeClr val="bg2"/>
          </a:solidFill>
        </p:spPr>
        <p:txBody>
          <a:bodyPr lIns="72000" tIns="72000" rIns="72000" bIns="72000"/>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4" name="Content Placeholder 3">
            <a:extLst>
              <a:ext uri="{FF2B5EF4-FFF2-40B4-BE49-F238E27FC236}">
                <a16:creationId xmlns:a16="http://schemas.microsoft.com/office/drawing/2014/main" id="{4CC9FEBF-12EB-4596-9297-79B541184841}"/>
              </a:ext>
            </a:extLst>
          </p:cNvPr>
          <p:cNvSpPr>
            <a:spLocks noGrp="1"/>
          </p:cNvSpPr>
          <p:nvPr>
            <p:ph sz="quarter" idx="28" hasCustomPrompt="1"/>
          </p:nvPr>
        </p:nvSpPr>
        <p:spPr bwMode="gray">
          <a:xfrm>
            <a:off x="5419411" y="1439998"/>
            <a:ext cx="2347200" cy="5256000"/>
          </a:xfrm>
          <a:solidFill>
            <a:schemeClr val="bg2">
              <a:lumMod val="90000"/>
            </a:schemeClr>
          </a:solidFill>
        </p:spPr>
        <p:txBody>
          <a:bodyPr lIns="72000" tIns="72000" rIns="72000" bIns="72000"/>
          <a:lstStyle>
            <a:lvl1pPr rtl="0">
              <a:defRPr/>
            </a:lvl1pPr>
            <a:lvl2pPr rtl="0">
              <a:defRPr/>
            </a:lvl2pPr>
            <a:lvl3pPr rtl="0">
              <a:defRPr/>
            </a:lvl3pPr>
            <a:lvl4pPr rtl="0">
              <a:defRPr/>
            </a:lvl4pPr>
            <a:lvl5pPr rtl="0">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1" name="Content Placeholder 2">
            <a:extLst>
              <a:ext uri="{FF2B5EF4-FFF2-40B4-BE49-F238E27FC236}">
                <a16:creationId xmlns:a16="http://schemas.microsoft.com/office/drawing/2014/main" id="{E702E8F6-7DBC-4582-B8C5-FCFD21536B11}"/>
              </a:ext>
            </a:extLst>
          </p:cNvPr>
          <p:cNvSpPr>
            <a:spLocks noGrp="1"/>
          </p:cNvSpPr>
          <p:nvPr>
            <p:ph sz="quarter" idx="34" hasCustomPrompt="1"/>
          </p:nvPr>
        </p:nvSpPr>
        <p:spPr bwMode="gray">
          <a:xfrm>
            <a:off x="2925606" y="1439998"/>
            <a:ext cx="2347249" cy="5256000"/>
          </a:xfrm>
          <a:solidFill>
            <a:schemeClr val="bg2"/>
          </a:solidFill>
        </p:spPr>
        <p:txBody>
          <a:bodyPr lIns="72000" tIns="72000" rIns="72000" bIns="72000"/>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8" name="Content Placeholder 1">
            <a:extLst>
              <a:ext uri="{FF2B5EF4-FFF2-40B4-BE49-F238E27FC236}">
                <a16:creationId xmlns:a16="http://schemas.microsoft.com/office/drawing/2014/main" id="{2BD21FD6-2E9C-4990-91EA-DE9928E77618}"/>
              </a:ext>
            </a:extLst>
          </p:cNvPr>
          <p:cNvSpPr>
            <a:spLocks noGrp="1"/>
          </p:cNvSpPr>
          <p:nvPr>
            <p:ph sz="quarter" idx="26" hasCustomPrompt="1"/>
          </p:nvPr>
        </p:nvSpPr>
        <p:spPr bwMode="gray">
          <a:xfrm>
            <a:off x="431801" y="1439998"/>
            <a:ext cx="2347249" cy="5256000"/>
          </a:xfrm>
          <a:solidFill>
            <a:schemeClr val="bg2">
              <a:lumMod val="90000"/>
            </a:schemeClr>
          </a:solidFill>
        </p:spPr>
        <p:txBody>
          <a:bodyPr lIns="72000" tIns="72000" rIns="72000" bIns="72000"/>
          <a:lstStyle>
            <a:lvl1pPr>
              <a:defRPr/>
            </a:lvl1pPr>
            <a:lvl5pPr>
              <a:defRPr/>
            </a:lvl5pPr>
            <a:lvl6pPr marL="719137" indent="0">
              <a:buNone/>
              <a:defRPr/>
            </a:lvl6pPr>
          </a:lstStyle>
          <a:p>
            <a:pPr lvl="0"/>
            <a:r>
              <a:rPr lang="en-GB" dirty="0"/>
              <a:t>&lt;Insert Text. For bullets select ‘Increase/Decrease List Level’ on the Home Ribbon or use the ‘Text Formatting’ buttons on the </a:t>
            </a:r>
            <a:r>
              <a:rPr lang="en-GB" dirty="0" err="1"/>
              <a:t>Panmure</a:t>
            </a:r>
            <a:r>
              <a:rPr lang="en-GB" dirty="0"/>
              <a:t> Tools tab&gt;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2" name="Title">
            <a:extLst>
              <a:ext uri="{FF2B5EF4-FFF2-40B4-BE49-F238E27FC236}">
                <a16:creationId xmlns:a16="http://schemas.microsoft.com/office/drawing/2014/main" id="{1190CE14-9EB2-48AA-B090-449D76413AAE}"/>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9" name="ctsSectionTitlePlaceholder">
            <a:extLst>
              <a:ext uri="{FF2B5EF4-FFF2-40B4-BE49-F238E27FC236}">
                <a16:creationId xmlns:a16="http://schemas.microsoft.com/office/drawing/2014/main" id="{4D1F9888-50D5-4B4E-AB06-FCAEB8609C5B}"/>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B17AAAF3-FFFB-4EB2-A01C-25D25DE872AF}"/>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Four Columns (Comparison)</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465326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ctsSourcePlaceholder">
            <a:extLst>
              <a:ext uri="{FF2B5EF4-FFF2-40B4-BE49-F238E27FC236}">
                <a16:creationId xmlns:a16="http://schemas.microsoft.com/office/drawing/2014/main" id="{8082667D-7B19-4C52-A808-AF9A386EC4BB}"/>
              </a:ext>
            </a:extLst>
          </p:cNvPr>
          <p:cNvSpPr>
            <a:spLocks noGrp="1"/>
          </p:cNvSpPr>
          <p:nvPr>
            <p:ph type="body" sz="quarter" idx="21" hasCustomPrompt="1"/>
          </p:nvPr>
        </p:nvSpPr>
        <p:spPr bwMode="gray">
          <a:xfrm>
            <a:off x="431284" y="6696000"/>
            <a:ext cx="9828000" cy="198000"/>
          </a:xfrm>
        </p:spPr>
        <p:txBody>
          <a:bodyPr anchor="b" anchorCtr="0"/>
          <a:lstStyle>
            <a:lvl1pPr>
              <a:lnSpc>
                <a:spcPct val="90000"/>
              </a:lnSpc>
              <a:spcBef>
                <a:spcPts val="0"/>
              </a:spcBef>
              <a:defRPr sz="700">
                <a:solidFill>
                  <a:schemeClr val="tx1"/>
                </a:solidFill>
              </a:defRPr>
            </a:lvl1pPr>
          </a:lstStyle>
          <a:p>
            <a:pPr lvl="0"/>
            <a:r>
              <a:rPr lang="en-GB" dirty="0"/>
              <a:t>&lt;Insert notes/source&gt;</a:t>
            </a:r>
          </a:p>
        </p:txBody>
      </p:sp>
      <p:sp>
        <p:nvSpPr>
          <p:cNvPr id="16" name="Title">
            <a:extLst>
              <a:ext uri="{FF2B5EF4-FFF2-40B4-BE49-F238E27FC236}">
                <a16:creationId xmlns:a16="http://schemas.microsoft.com/office/drawing/2014/main" id="{A82707E0-F15E-4C92-BD15-A136DA9B97E3}"/>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4" name="ctsSectionTitlePlaceholder">
            <a:extLst>
              <a:ext uri="{FF2B5EF4-FFF2-40B4-BE49-F238E27FC236}">
                <a16:creationId xmlns:a16="http://schemas.microsoft.com/office/drawing/2014/main" id="{DFBEEF3C-2FF6-4FE7-9C7A-A670E3CC7436}"/>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49108487-9C05-46F8-9F00-DBCAA8CE432E}"/>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Title Only</a:t>
            </a:r>
            <a:endParaRPr kumimoji="0" lang="en-GB" sz="1200" b="0" i="0" u="none" strike="noStrike" kern="0" cap="none" spc="0" normalizeH="0" baseline="0" noProof="0" dirty="0">
              <a:ln>
                <a:noFill/>
              </a:ln>
              <a:solidFill>
                <a:schemeClr val="tx1"/>
              </a:solidFill>
              <a:effectLst/>
              <a:uLnTx/>
              <a:uFillTx/>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8CFD5F58-BB34-4C66-B864-27845AB91468}"/>
              </a:ext>
            </a:extLst>
          </p:cNvPr>
          <p:cNvSpPr/>
          <p:nvPr userDrawn="1"/>
        </p:nvSpPr>
        <p:spPr bwMode="gray">
          <a:xfrm>
            <a:off x="0" y="1224347"/>
            <a:ext cx="106934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indent="0" algn="ctr">
              <a:buNone/>
            </a:pPr>
            <a:endParaRPr lang="en-GB" dirty="0" err="1">
              <a:solidFill>
                <a:schemeClr val="tx2"/>
              </a:solidFill>
            </a:endParaRPr>
          </a:p>
        </p:txBody>
      </p:sp>
      <p:sp>
        <p:nvSpPr>
          <p:cNvPr id="4" name="ctsLYN" hidden="1">
            <a:extLst>
              <a:ext uri="{FF2B5EF4-FFF2-40B4-BE49-F238E27FC236}">
                <a16:creationId xmlns:a16="http://schemas.microsoft.com/office/drawing/2014/main" id="{D8902C10-31E3-47A4-AAA8-B05F9376E989}"/>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Blank</a:t>
            </a:r>
            <a:endParaRPr kumimoji="0" lang="en-GB" sz="1200" b="0" i="0" u="none" strike="noStrike" kern="0" cap="none" spc="0" normalizeH="0" baseline="0" noProof="0" dirty="0">
              <a:ln>
                <a:noFill/>
              </a:ln>
              <a:solidFill>
                <a:schemeClr val="tx1"/>
              </a:solidFill>
              <a:effectLst/>
              <a:uLnTx/>
              <a:uFillTx/>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Contacts (4 x 4)">
    <p:spTree>
      <p:nvGrpSpPr>
        <p:cNvPr id="1" name=""/>
        <p:cNvGrpSpPr/>
        <p:nvPr/>
      </p:nvGrpSpPr>
      <p:grpSpPr>
        <a:xfrm>
          <a:off x="0" y="0"/>
          <a:ext cx="0" cy="0"/>
          <a:chOff x="0" y="0"/>
          <a:chExt cx="0" cy="0"/>
        </a:xfrm>
      </p:grpSpPr>
      <p:sp>
        <p:nvSpPr>
          <p:cNvPr id="46" name="Text Placeholder 16">
            <a:extLst>
              <a:ext uri="{FF2B5EF4-FFF2-40B4-BE49-F238E27FC236}">
                <a16:creationId xmlns:a16="http://schemas.microsoft.com/office/drawing/2014/main" id="{C7DB0F72-BCA3-4DF9-80D7-7DC0DFEC98DF}"/>
              </a:ext>
            </a:extLst>
          </p:cNvPr>
          <p:cNvSpPr>
            <a:spLocks noGrp="1"/>
          </p:cNvSpPr>
          <p:nvPr>
            <p:ph type="body" sz="quarter" idx="127" hasCustomPrompt="1"/>
          </p:nvPr>
        </p:nvSpPr>
        <p:spPr bwMode="gray">
          <a:xfrm>
            <a:off x="8935888" y="5591494"/>
            <a:ext cx="1329680" cy="811212"/>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47" name="Picture Placeholder 16">
            <a:extLst>
              <a:ext uri="{FF2B5EF4-FFF2-40B4-BE49-F238E27FC236}">
                <a16:creationId xmlns:a16="http://schemas.microsoft.com/office/drawing/2014/main" id="{9896E8B1-4B90-402C-BC54-704B7A7FE433}"/>
              </a:ext>
            </a:extLst>
          </p:cNvPr>
          <p:cNvSpPr>
            <a:spLocks noGrp="1"/>
          </p:cNvSpPr>
          <p:nvPr>
            <p:ph type="pic" sz="quarter" idx="128" hasCustomPrompt="1"/>
          </p:nvPr>
        </p:nvSpPr>
        <p:spPr bwMode="gray">
          <a:xfrm>
            <a:off x="7918650" y="5591494"/>
            <a:ext cx="806450" cy="806450"/>
          </a:xfrm>
          <a:prstGeom prst="ellipse">
            <a:avLst/>
          </a:prstGeom>
        </p:spPr>
        <p:txBody>
          <a:bodyPr anchor="ctr"/>
          <a:lstStyle>
            <a:lvl1pPr algn="ctr" rtl="0">
              <a:defRPr sz="1200"/>
            </a:lvl1pPr>
          </a:lstStyle>
          <a:p>
            <a:r>
              <a:rPr lang="en-GB" dirty="0"/>
              <a:t>Insert Portrait</a:t>
            </a:r>
          </a:p>
        </p:txBody>
      </p:sp>
      <p:sp>
        <p:nvSpPr>
          <p:cNvPr id="38" name="Text Placeholder 15">
            <a:extLst>
              <a:ext uri="{FF2B5EF4-FFF2-40B4-BE49-F238E27FC236}">
                <a16:creationId xmlns:a16="http://schemas.microsoft.com/office/drawing/2014/main" id="{5C90EE04-75A8-4387-AE3B-CE1B2A7DAEB2}"/>
              </a:ext>
            </a:extLst>
          </p:cNvPr>
          <p:cNvSpPr>
            <a:spLocks noGrp="1"/>
          </p:cNvSpPr>
          <p:nvPr>
            <p:ph type="body" sz="quarter" idx="119" hasCustomPrompt="1"/>
          </p:nvPr>
        </p:nvSpPr>
        <p:spPr bwMode="gray">
          <a:xfrm>
            <a:off x="8935888" y="4475566"/>
            <a:ext cx="1329680" cy="811212"/>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39" name="Picture Placeholder 15">
            <a:extLst>
              <a:ext uri="{FF2B5EF4-FFF2-40B4-BE49-F238E27FC236}">
                <a16:creationId xmlns:a16="http://schemas.microsoft.com/office/drawing/2014/main" id="{9342411F-F4A4-476B-9ED8-CEDBD962676A}"/>
              </a:ext>
            </a:extLst>
          </p:cNvPr>
          <p:cNvSpPr>
            <a:spLocks noGrp="1"/>
          </p:cNvSpPr>
          <p:nvPr>
            <p:ph type="pic" sz="quarter" idx="120" hasCustomPrompt="1"/>
          </p:nvPr>
        </p:nvSpPr>
        <p:spPr bwMode="gray">
          <a:xfrm>
            <a:off x="7918650" y="4475566"/>
            <a:ext cx="806450" cy="806450"/>
          </a:xfrm>
          <a:prstGeom prst="ellipse">
            <a:avLst/>
          </a:prstGeom>
        </p:spPr>
        <p:txBody>
          <a:bodyPr anchor="ctr"/>
          <a:lstStyle>
            <a:lvl1pPr algn="ctr" rtl="0">
              <a:defRPr sz="1200"/>
            </a:lvl1pPr>
          </a:lstStyle>
          <a:p>
            <a:r>
              <a:rPr lang="en-GB" dirty="0"/>
              <a:t>Insert Portrait</a:t>
            </a:r>
          </a:p>
        </p:txBody>
      </p:sp>
      <p:sp>
        <p:nvSpPr>
          <p:cNvPr id="30" name="Text Placeholder 14">
            <a:extLst>
              <a:ext uri="{FF2B5EF4-FFF2-40B4-BE49-F238E27FC236}">
                <a16:creationId xmlns:a16="http://schemas.microsoft.com/office/drawing/2014/main" id="{C9EFE1FC-D5B5-4193-AB22-D19CA2FA940C}"/>
              </a:ext>
            </a:extLst>
          </p:cNvPr>
          <p:cNvSpPr>
            <a:spLocks noGrp="1"/>
          </p:cNvSpPr>
          <p:nvPr>
            <p:ph type="body" sz="quarter" idx="111" hasCustomPrompt="1"/>
          </p:nvPr>
        </p:nvSpPr>
        <p:spPr bwMode="gray">
          <a:xfrm>
            <a:off x="8935888" y="3364400"/>
            <a:ext cx="1329680" cy="811212"/>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31" name="Picture Placeholder 14">
            <a:extLst>
              <a:ext uri="{FF2B5EF4-FFF2-40B4-BE49-F238E27FC236}">
                <a16:creationId xmlns:a16="http://schemas.microsoft.com/office/drawing/2014/main" id="{99491D61-646B-48DD-99E3-F931080670FE}"/>
              </a:ext>
            </a:extLst>
          </p:cNvPr>
          <p:cNvSpPr>
            <a:spLocks noGrp="1"/>
          </p:cNvSpPr>
          <p:nvPr>
            <p:ph type="pic" sz="quarter" idx="112" hasCustomPrompt="1"/>
          </p:nvPr>
        </p:nvSpPr>
        <p:spPr bwMode="gray">
          <a:xfrm>
            <a:off x="7918650" y="3364400"/>
            <a:ext cx="806450" cy="806450"/>
          </a:xfrm>
          <a:prstGeom prst="ellipse">
            <a:avLst/>
          </a:prstGeom>
        </p:spPr>
        <p:txBody>
          <a:bodyPr anchor="ctr"/>
          <a:lstStyle>
            <a:lvl1pPr algn="ctr" rtl="0">
              <a:defRPr sz="1200"/>
            </a:lvl1pPr>
          </a:lstStyle>
          <a:p>
            <a:r>
              <a:rPr lang="en-GB" dirty="0"/>
              <a:t>Insert Portrait</a:t>
            </a:r>
          </a:p>
        </p:txBody>
      </p:sp>
      <p:sp>
        <p:nvSpPr>
          <p:cNvPr id="21" name="Text Placeholder 13">
            <a:extLst>
              <a:ext uri="{FF2B5EF4-FFF2-40B4-BE49-F238E27FC236}">
                <a16:creationId xmlns:a16="http://schemas.microsoft.com/office/drawing/2014/main" id="{7764B864-9526-4D81-89F4-026C2765247A}"/>
              </a:ext>
            </a:extLst>
          </p:cNvPr>
          <p:cNvSpPr>
            <a:spLocks noGrp="1"/>
          </p:cNvSpPr>
          <p:nvPr>
            <p:ph type="body" sz="quarter" idx="102" hasCustomPrompt="1"/>
          </p:nvPr>
        </p:nvSpPr>
        <p:spPr bwMode="gray">
          <a:xfrm>
            <a:off x="8935888" y="2243138"/>
            <a:ext cx="1329680" cy="811212"/>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22" name="Picture Placeholder 13">
            <a:extLst>
              <a:ext uri="{FF2B5EF4-FFF2-40B4-BE49-F238E27FC236}">
                <a16:creationId xmlns:a16="http://schemas.microsoft.com/office/drawing/2014/main" id="{42172D45-AC48-4421-AC5B-D6D0533D0FAC}"/>
              </a:ext>
            </a:extLst>
          </p:cNvPr>
          <p:cNvSpPr>
            <a:spLocks noGrp="1"/>
          </p:cNvSpPr>
          <p:nvPr>
            <p:ph type="pic" sz="quarter" idx="103" hasCustomPrompt="1"/>
          </p:nvPr>
        </p:nvSpPr>
        <p:spPr bwMode="gray">
          <a:xfrm>
            <a:off x="7918650" y="2243138"/>
            <a:ext cx="806450" cy="806450"/>
          </a:xfrm>
          <a:prstGeom prst="ellipse">
            <a:avLst/>
          </a:prstGeom>
        </p:spPr>
        <p:txBody>
          <a:bodyPr anchor="ctr"/>
          <a:lstStyle>
            <a:lvl1pPr algn="ctr" rtl="0">
              <a:defRPr sz="1200"/>
            </a:lvl1pPr>
          </a:lstStyle>
          <a:p>
            <a:r>
              <a:rPr lang="en-GB" dirty="0"/>
              <a:t>Insert Portrait</a:t>
            </a:r>
          </a:p>
        </p:txBody>
      </p:sp>
      <p:sp>
        <p:nvSpPr>
          <p:cNvPr id="44" name="Text Placeholder 12">
            <a:extLst>
              <a:ext uri="{FF2B5EF4-FFF2-40B4-BE49-F238E27FC236}">
                <a16:creationId xmlns:a16="http://schemas.microsoft.com/office/drawing/2014/main" id="{F4EDA55B-F2D2-47F5-9AD6-CB8086B9A880}"/>
              </a:ext>
            </a:extLst>
          </p:cNvPr>
          <p:cNvSpPr>
            <a:spLocks noGrp="1"/>
          </p:cNvSpPr>
          <p:nvPr>
            <p:ph type="body" sz="quarter" idx="125" hasCustomPrompt="1"/>
          </p:nvPr>
        </p:nvSpPr>
        <p:spPr bwMode="gray">
          <a:xfrm>
            <a:off x="6449863" y="5591494"/>
            <a:ext cx="1329680" cy="811212"/>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45" name="Picture Placeholder 12">
            <a:extLst>
              <a:ext uri="{FF2B5EF4-FFF2-40B4-BE49-F238E27FC236}">
                <a16:creationId xmlns:a16="http://schemas.microsoft.com/office/drawing/2014/main" id="{690B9899-E117-4FCB-B350-80FF303D0E67}"/>
              </a:ext>
            </a:extLst>
          </p:cNvPr>
          <p:cNvSpPr>
            <a:spLocks noGrp="1"/>
          </p:cNvSpPr>
          <p:nvPr>
            <p:ph type="pic" sz="quarter" idx="126" hasCustomPrompt="1"/>
          </p:nvPr>
        </p:nvSpPr>
        <p:spPr bwMode="gray">
          <a:xfrm>
            <a:off x="5432625" y="5591494"/>
            <a:ext cx="806450" cy="806450"/>
          </a:xfrm>
          <a:prstGeom prst="ellipse">
            <a:avLst/>
          </a:prstGeom>
        </p:spPr>
        <p:txBody>
          <a:bodyPr anchor="ctr"/>
          <a:lstStyle>
            <a:lvl1pPr algn="ctr" rtl="0">
              <a:defRPr sz="1200"/>
            </a:lvl1pPr>
          </a:lstStyle>
          <a:p>
            <a:r>
              <a:rPr lang="en-GB" dirty="0"/>
              <a:t>Insert Portrait</a:t>
            </a:r>
          </a:p>
        </p:txBody>
      </p:sp>
      <p:sp>
        <p:nvSpPr>
          <p:cNvPr id="36" name="Text Placeholder 11">
            <a:extLst>
              <a:ext uri="{FF2B5EF4-FFF2-40B4-BE49-F238E27FC236}">
                <a16:creationId xmlns:a16="http://schemas.microsoft.com/office/drawing/2014/main" id="{6079183D-B6F7-478E-BD3B-45FFB05872AC}"/>
              </a:ext>
            </a:extLst>
          </p:cNvPr>
          <p:cNvSpPr>
            <a:spLocks noGrp="1"/>
          </p:cNvSpPr>
          <p:nvPr>
            <p:ph type="body" sz="quarter" idx="117" hasCustomPrompt="1"/>
          </p:nvPr>
        </p:nvSpPr>
        <p:spPr bwMode="gray">
          <a:xfrm>
            <a:off x="6449863" y="4475566"/>
            <a:ext cx="1329680" cy="811212"/>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37" name="Picture Placeholder 11">
            <a:extLst>
              <a:ext uri="{FF2B5EF4-FFF2-40B4-BE49-F238E27FC236}">
                <a16:creationId xmlns:a16="http://schemas.microsoft.com/office/drawing/2014/main" id="{D1059387-5A7B-4DD3-9129-EFC5147BBE60}"/>
              </a:ext>
            </a:extLst>
          </p:cNvPr>
          <p:cNvSpPr>
            <a:spLocks noGrp="1"/>
          </p:cNvSpPr>
          <p:nvPr>
            <p:ph type="pic" sz="quarter" idx="118" hasCustomPrompt="1"/>
          </p:nvPr>
        </p:nvSpPr>
        <p:spPr bwMode="gray">
          <a:xfrm>
            <a:off x="5432625" y="4475566"/>
            <a:ext cx="806450" cy="806450"/>
          </a:xfrm>
          <a:prstGeom prst="ellipse">
            <a:avLst/>
          </a:prstGeom>
        </p:spPr>
        <p:txBody>
          <a:bodyPr anchor="ctr"/>
          <a:lstStyle>
            <a:lvl1pPr algn="ctr">
              <a:defRPr sz="1200"/>
            </a:lvl1pPr>
          </a:lstStyle>
          <a:p>
            <a:r>
              <a:rPr lang="en-GB" dirty="0"/>
              <a:t>Insert Portrait</a:t>
            </a:r>
          </a:p>
        </p:txBody>
      </p:sp>
      <p:sp>
        <p:nvSpPr>
          <p:cNvPr id="28" name="Text Placeholder 10">
            <a:extLst>
              <a:ext uri="{FF2B5EF4-FFF2-40B4-BE49-F238E27FC236}">
                <a16:creationId xmlns:a16="http://schemas.microsoft.com/office/drawing/2014/main" id="{0319DE5E-12F4-4806-AE8B-535945E24035}"/>
              </a:ext>
            </a:extLst>
          </p:cNvPr>
          <p:cNvSpPr>
            <a:spLocks noGrp="1"/>
          </p:cNvSpPr>
          <p:nvPr>
            <p:ph type="body" sz="quarter" idx="109" hasCustomPrompt="1"/>
          </p:nvPr>
        </p:nvSpPr>
        <p:spPr bwMode="gray">
          <a:xfrm>
            <a:off x="6449863" y="3364400"/>
            <a:ext cx="1329680" cy="811212"/>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29" name="Picture Placeholder 10">
            <a:extLst>
              <a:ext uri="{FF2B5EF4-FFF2-40B4-BE49-F238E27FC236}">
                <a16:creationId xmlns:a16="http://schemas.microsoft.com/office/drawing/2014/main" id="{7123EECB-3BC7-4E82-90C6-842A13CCFBDD}"/>
              </a:ext>
            </a:extLst>
          </p:cNvPr>
          <p:cNvSpPr>
            <a:spLocks noGrp="1"/>
          </p:cNvSpPr>
          <p:nvPr>
            <p:ph type="pic" sz="quarter" idx="110" hasCustomPrompt="1"/>
          </p:nvPr>
        </p:nvSpPr>
        <p:spPr bwMode="gray">
          <a:xfrm>
            <a:off x="5432625" y="3364400"/>
            <a:ext cx="806450" cy="806450"/>
          </a:xfrm>
          <a:prstGeom prst="ellipse">
            <a:avLst/>
          </a:prstGeom>
        </p:spPr>
        <p:txBody>
          <a:bodyPr anchor="ctr"/>
          <a:lstStyle>
            <a:lvl1pPr algn="ctr">
              <a:defRPr sz="1200"/>
            </a:lvl1pPr>
          </a:lstStyle>
          <a:p>
            <a:r>
              <a:rPr lang="en-GB" dirty="0"/>
              <a:t>Insert Portrait</a:t>
            </a:r>
          </a:p>
        </p:txBody>
      </p:sp>
      <p:sp>
        <p:nvSpPr>
          <p:cNvPr id="17" name="Text Placeholder 9">
            <a:extLst>
              <a:ext uri="{FF2B5EF4-FFF2-40B4-BE49-F238E27FC236}">
                <a16:creationId xmlns:a16="http://schemas.microsoft.com/office/drawing/2014/main" id="{361C788C-41EC-47A0-A48F-AF45EB562159}"/>
              </a:ext>
            </a:extLst>
          </p:cNvPr>
          <p:cNvSpPr>
            <a:spLocks noGrp="1"/>
          </p:cNvSpPr>
          <p:nvPr>
            <p:ph type="body" sz="quarter" idx="98" hasCustomPrompt="1"/>
          </p:nvPr>
        </p:nvSpPr>
        <p:spPr bwMode="gray">
          <a:xfrm>
            <a:off x="6449863" y="2243138"/>
            <a:ext cx="1329680" cy="811212"/>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18" name="Picture Placeholder 9">
            <a:extLst>
              <a:ext uri="{FF2B5EF4-FFF2-40B4-BE49-F238E27FC236}">
                <a16:creationId xmlns:a16="http://schemas.microsoft.com/office/drawing/2014/main" id="{79F178C8-237B-4D97-9055-56EBC28B291A}"/>
              </a:ext>
            </a:extLst>
          </p:cNvPr>
          <p:cNvSpPr>
            <a:spLocks noGrp="1"/>
          </p:cNvSpPr>
          <p:nvPr>
            <p:ph type="pic" sz="quarter" idx="99" hasCustomPrompt="1"/>
          </p:nvPr>
        </p:nvSpPr>
        <p:spPr bwMode="gray">
          <a:xfrm>
            <a:off x="5432625" y="2243138"/>
            <a:ext cx="806450" cy="806450"/>
          </a:xfrm>
          <a:prstGeom prst="ellipse">
            <a:avLst/>
          </a:prstGeom>
        </p:spPr>
        <p:txBody>
          <a:bodyPr anchor="ctr"/>
          <a:lstStyle>
            <a:lvl1pPr algn="ctr">
              <a:defRPr sz="1200"/>
            </a:lvl1pPr>
          </a:lstStyle>
          <a:p>
            <a:r>
              <a:rPr lang="en-GB" dirty="0"/>
              <a:t>Insert Portrait</a:t>
            </a:r>
          </a:p>
        </p:txBody>
      </p:sp>
      <p:sp>
        <p:nvSpPr>
          <p:cNvPr id="42" name="Text Placeholder 8">
            <a:extLst>
              <a:ext uri="{FF2B5EF4-FFF2-40B4-BE49-F238E27FC236}">
                <a16:creationId xmlns:a16="http://schemas.microsoft.com/office/drawing/2014/main" id="{B4E74DA9-F928-4464-BF7F-F5135B5C541C}"/>
              </a:ext>
            </a:extLst>
          </p:cNvPr>
          <p:cNvSpPr>
            <a:spLocks noGrp="1"/>
          </p:cNvSpPr>
          <p:nvPr>
            <p:ph type="body" sz="quarter" idx="123" hasCustomPrompt="1"/>
          </p:nvPr>
        </p:nvSpPr>
        <p:spPr bwMode="gray">
          <a:xfrm>
            <a:off x="3944788" y="5591494"/>
            <a:ext cx="1329680" cy="811212"/>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43" name="Picture Placeholder 8">
            <a:extLst>
              <a:ext uri="{FF2B5EF4-FFF2-40B4-BE49-F238E27FC236}">
                <a16:creationId xmlns:a16="http://schemas.microsoft.com/office/drawing/2014/main" id="{F59BD3C3-85A9-4622-983E-86631E3B66F3}"/>
              </a:ext>
            </a:extLst>
          </p:cNvPr>
          <p:cNvSpPr>
            <a:spLocks noGrp="1"/>
          </p:cNvSpPr>
          <p:nvPr>
            <p:ph type="pic" sz="quarter" idx="124" hasCustomPrompt="1"/>
          </p:nvPr>
        </p:nvSpPr>
        <p:spPr bwMode="gray">
          <a:xfrm>
            <a:off x="2927550" y="5591494"/>
            <a:ext cx="806450" cy="806450"/>
          </a:xfrm>
          <a:prstGeom prst="ellipse">
            <a:avLst/>
          </a:prstGeom>
        </p:spPr>
        <p:txBody>
          <a:bodyPr anchor="ctr"/>
          <a:lstStyle>
            <a:lvl1pPr algn="ctr" rtl="0">
              <a:defRPr sz="1200"/>
            </a:lvl1pPr>
          </a:lstStyle>
          <a:p>
            <a:r>
              <a:rPr lang="en-GB" dirty="0"/>
              <a:t>Insert Portrait</a:t>
            </a:r>
          </a:p>
        </p:txBody>
      </p:sp>
      <p:sp>
        <p:nvSpPr>
          <p:cNvPr id="34" name="Text Placeholder 7">
            <a:extLst>
              <a:ext uri="{FF2B5EF4-FFF2-40B4-BE49-F238E27FC236}">
                <a16:creationId xmlns:a16="http://schemas.microsoft.com/office/drawing/2014/main" id="{FBE94CEB-A6CC-4604-B11D-DFE69A1B44EE}"/>
              </a:ext>
            </a:extLst>
          </p:cNvPr>
          <p:cNvSpPr>
            <a:spLocks noGrp="1"/>
          </p:cNvSpPr>
          <p:nvPr>
            <p:ph type="body" sz="quarter" idx="115" hasCustomPrompt="1"/>
          </p:nvPr>
        </p:nvSpPr>
        <p:spPr bwMode="gray">
          <a:xfrm>
            <a:off x="3944788" y="4475566"/>
            <a:ext cx="1329680" cy="811212"/>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35" name="Picture Placeholder 7">
            <a:extLst>
              <a:ext uri="{FF2B5EF4-FFF2-40B4-BE49-F238E27FC236}">
                <a16:creationId xmlns:a16="http://schemas.microsoft.com/office/drawing/2014/main" id="{2801E27B-33F8-43C6-A771-B859DE4E5750}"/>
              </a:ext>
            </a:extLst>
          </p:cNvPr>
          <p:cNvSpPr>
            <a:spLocks noGrp="1"/>
          </p:cNvSpPr>
          <p:nvPr>
            <p:ph type="pic" sz="quarter" idx="116" hasCustomPrompt="1"/>
          </p:nvPr>
        </p:nvSpPr>
        <p:spPr bwMode="gray">
          <a:xfrm>
            <a:off x="2927550" y="4475566"/>
            <a:ext cx="806450" cy="806450"/>
          </a:xfrm>
          <a:prstGeom prst="ellipse">
            <a:avLst/>
          </a:prstGeom>
        </p:spPr>
        <p:txBody>
          <a:bodyPr anchor="ctr"/>
          <a:lstStyle>
            <a:lvl1pPr algn="ctr">
              <a:defRPr sz="1200"/>
            </a:lvl1pPr>
          </a:lstStyle>
          <a:p>
            <a:r>
              <a:rPr lang="en-GB" dirty="0"/>
              <a:t>Insert Portrait</a:t>
            </a:r>
          </a:p>
        </p:txBody>
      </p:sp>
      <p:sp>
        <p:nvSpPr>
          <p:cNvPr id="26" name="Text Placeholder 6">
            <a:extLst>
              <a:ext uri="{FF2B5EF4-FFF2-40B4-BE49-F238E27FC236}">
                <a16:creationId xmlns:a16="http://schemas.microsoft.com/office/drawing/2014/main" id="{C7C86907-F7C8-4FCC-B920-139F24D50ACB}"/>
              </a:ext>
            </a:extLst>
          </p:cNvPr>
          <p:cNvSpPr>
            <a:spLocks noGrp="1"/>
          </p:cNvSpPr>
          <p:nvPr>
            <p:ph type="body" sz="quarter" idx="107" hasCustomPrompt="1"/>
          </p:nvPr>
        </p:nvSpPr>
        <p:spPr bwMode="gray">
          <a:xfrm>
            <a:off x="3944788" y="3364400"/>
            <a:ext cx="1329680" cy="811212"/>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27" name="Picture Placeholder 6">
            <a:extLst>
              <a:ext uri="{FF2B5EF4-FFF2-40B4-BE49-F238E27FC236}">
                <a16:creationId xmlns:a16="http://schemas.microsoft.com/office/drawing/2014/main" id="{EFE146D7-9B22-4111-83EC-1F032AFAC349}"/>
              </a:ext>
            </a:extLst>
          </p:cNvPr>
          <p:cNvSpPr>
            <a:spLocks noGrp="1"/>
          </p:cNvSpPr>
          <p:nvPr>
            <p:ph type="pic" sz="quarter" idx="108" hasCustomPrompt="1"/>
          </p:nvPr>
        </p:nvSpPr>
        <p:spPr bwMode="gray">
          <a:xfrm>
            <a:off x="2927550" y="3364400"/>
            <a:ext cx="806450" cy="806450"/>
          </a:xfrm>
          <a:prstGeom prst="ellipse">
            <a:avLst/>
          </a:prstGeom>
        </p:spPr>
        <p:txBody>
          <a:bodyPr anchor="ctr"/>
          <a:lstStyle>
            <a:lvl1pPr algn="ctr">
              <a:defRPr sz="1200"/>
            </a:lvl1pPr>
          </a:lstStyle>
          <a:p>
            <a:r>
              <a:rPr lang="en-GB" dirty="0"/>
              <a:t>Insert Portrait</a:t>
            </a:r>
          </a:p>
        </p:txBody>
      </p:sp>
      <p:sp>
        <p:nvSpPr>
          <p:cNvPr id="10" name="Text Placeholder 5">
            <a:extLst>
              <a:ext uri="{FF2B5EF4-FFF2-40B4-BE49-F238E27FC236}">
                <a16:creationId xmlns:a16="http://schemas.microsoft.com/office/drawing/2014/main" id="{AD28D855-CF33-4576-94CF-F08828C4AD38}"/>
              </a:ext>
            </a:extLst>
          </p:cNvPr>
          <p:cNvSpPr>
            <a:spLocks noGrp="1"/>
          </p:cNvSpPr>
          <p:nvPr>
            <p:ph type="body" sz="quarter" idx="94" hasCustomPrompt="1"/>
          </p:nvPr>
        </p:nvSpPr>
        <p:spPr bwMode="gray">
          <a:xfrm>
            <a:off x="3944788" y="2243138"/>
            <a:ext cx="1329680" cy="811212"/>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11" name="Picture Placeholder 5">
            <a:extLst>
              <a:ext uri="{FF2B5EF4-FFF2-40B4-BE49-F238E27FC236}">
                <a16:creationId xmlns:a16="http://schemas.microsoft.com/office/drawing/2014/main" id="{292060E5-4AA8-4C2A-8F76-3F5E2D8AB1FB}"/>
              </a:ext>
            </a:extLst>
          </p:cNvPr>
          <p:cNvSpPr>
            <a:spLocks noGrp="1"/>
          </p:cNvSpPr>
          <p:nvPr>
            <p:ph type="pic" sz="quarter" idx="95" hasCustomPrompt="1"/>
          </p:nvPr>
        </p:nvSpPr>
        <p:spPr bwMode="gray">
          <a:xfrm>
            <a:off x="2927550" y="2243138"/>
            <a:ext cx="806450" cy="806450"/>
          </a:xfrm>
          <a:prstGeom prst="ellipse">
            <a:avLst/>
          </a:prstGeom>
        </p:spPr>
        <p:txBody>
          <a:bodyPr anchor="ctr"/>
          <a:lstStyle>
            <a:lvl1pPr algn="ctr">
              <a:defRPr sz="1200"/>
            </a:lvl1pPr>
          </a:lstStyle>
          <a:p>
            <a:r>
              <a:rPr lang="en-GB" dirty="0"/>
              <a:t>Insert Portrait</a:t>
            </a:r>
          </a:p>
        </p:txBody>
      </p:sp>
      <p:sp>
        <p:nvSpPr>
          <p:cNvPr id="40" name="Text Placeholder 4">
            <a:extLst>
              <a:ext uri="{FF2B5EF4-FFF2-40B4-BE49-F238E27FC236}">
                <a16:creationId xmlns:a16="http://schemas.microsoft.com/office/drawing/2014/main" id="{DCEFDDA5-5731-4935-824C-40A8A30D43EE}"/>
              </a:ext>
            </a:extLst>
          </p:cNvPr>
          <p:cNvSpPr>
            <a:spLocks noGrp="1"/>
          </p:cNvSpPr>
          <p:nvPr>
            <p:ph type="body" sz="quarter" idx="121" hasCustomPrompt="1"/>
          </p:nvPr>
        </p:nvSpPr>
        <p:spPr bwMode="gray">
          <a:xfrm>
            <a:off x="1449238" y="5591494"/>
            <a:ext cx="1329680" cy="811212"/>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41" name="Picture Placeholder 4">
            <a:extLst>
              <a:ext uri="{FF2B5EF4-FFF2-40B4-BE49-F238E27FC236}">
                <a16:creationId xmlns:a16="http://schemas.microsoft.com/office/drawing/2014/main" id="{812B314E-8D0E-4750-9BF9-648237FA1A7E}"/>
              </a:ext>
            </a:extLst>
          </p:cNvPr>
          <p:cNvSpPr>
            <a:spLocks noGrp="1"/>
          </p:cNvSpPr>
          <p:nvPr>
            <p:ph type="pic" sz="quarter" idx="122" hasCustomPrompt="1"/>
          </p:nvPr>
        </p:nvSpPr>
        <p:spPr bwMode="gray">
          <a:xfrm>
            <a:off x="432000" y="5591494"/>
            <a:ext cx="806450" cy="806450"/>
          </a:xfrm>
          <a:prstGeom prst="ellipse">
            <a:avLst/>
          </a:prstGeom>
        </p:spPr>
        <p:txBody>
          <a:bodyPr anchor="ctr"/>
          <a:lstStyle>
            <a:lvl1pPr algn="ctr" rtl="0">
              <a:defRPr sz="1200"/>
            </a:lvl1pPr>
          </a:lstStyle>
          <a:p>
            <a:r>
              <a:rPr lang="en-GB" dirty="0"/>
              <a:t>Insert Portrait</a:t>
            </a:r>
          </a:p>
        </p:txBody>
      </p:sp>
      <p:sp>
        <p:nvSpPr>
          <p:cNvPr id="32" name="Text Placeholder 3">
            <a:extLst>
              <a:ext uri="{FF2B5EF4-FFF2-40B4-BE49-F238E27FC236}">
                <a16:creationId xmlns:a16="http://schemas.microsoft.com/office/drawing/2014/main" id="{9F3E9232-ED84-4627-8ACF-B318F6D33BCB}"/>
              </a:ext>
            </a:extLst>
          </p:cNvPr>
          <p:cNvSpPr>
            <a:spLocks noGrp="1"/>
          </p:cNvSpPr>
          <p:nvPr>
            <p:ph type="body" sz="quarter" idx="113" hasCustomPrompt="1"/>
          </p:nvPr>
        </p:nvSpPr>
        <p:spPr bwMode="gray">
          <a:xfrm>
            <a:off x="1449238" y="4475566"/>
            <a:ext cx="1329680" cy="811212"/>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33" name="Picture Placeholder 3">
            <a:extLst>
              <a:ext uri="{FF2B5EF4-FFF2-40B4-BE49-F238E27FC236}">
                <a16:creationId xmlns:a16="http://schemas.microsoft.com/office/drawing/2014/main" id="{F9CD8AF3-2FA9-4D8D-86F2-56D84B595146}"/>
              </a:ext>
            </a:extLst>
          </p:cNvPr>
          <p:cNvSpPr>
            <a:spLocks noGrp="1"/>
          </p:cNvSpPr>
          <p:nvPr>
            <p:ph type="pic" sz="quarter" idx="114" hasCustomPrompt="1"/>
          </p:nvPr>
        </p:nvSpPr>
        <p:spPr bwMode="gray">
          <a:xfrm>
            <a:off x="432000" y="4475566"/>
            <a:ext cx="806450" cy="806450"/>
          </a:xfrm>
          <a:prstGeom prst="ellipse">
            <a:avLst/>
          </a:prstGeom>
        </p:spPr>
        <p:txBody>
          <a:bodyPr anchor="ctr"/>
          <a:lstStyle>
            <a:lvl1pPr algn="ctr">
              <a:defRPr sz="1200"/>
            </a:lvl1pPr>
          </a:lstStyle>
          <a:p>
            <a:r>
              <a:rPr lang="en-GB" dirty="0"/>
              <a:t>Insert Portrait</a:t>
            </a:r>
          </a:p>
        </p:txBody>
      </p:sp>
      <p:sp>
        <p:nvSpPr>
          <p:cNvPr id="24" name="Text Placeholder 2">
            <a:extLst>
              <a:ext uri="{FF2B5EF4-FFF2-40B4-BE49-F238E27FC236}">
                <a16:creationId xmlns:a16="http://schemas.microsoft.com/office/drawing/2014/main" id="{21123BC3-A910-4071-993F-349DAAF6FFEE}"/>
              </a:ext>
            </a:extLst>
          </p:cNvPr>
          <p:cNvSpPr>
            <a:spLocks noGrp="1"/>
          </p:cNvSpPr>
          <p:nvPr>
            <p:ph type="body" sz="quarter" idx="105" hasCustomPrompt="1"/>
          </p:nvPr>
        </p:nvSpPr>
        <p:spPr bwMode="gray">
          <a:xfrm>
            <a:off x="1449238" y="3364400"/>
            <a:ext cx="1329680" cy="811212"/>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25" name="Picture Placeholder 2">
            <a:extLst>
              <a:ext uri="{FF2B5EF4-FFF2-40B4-BE49-F238E27FC236}">
                <a16:creationId xmlns:a16="http://schemas.microsoft.com/office/drawing/2014/main" id="{49757540-E0E1-4315-BFD2-C8CD7D523757}"/>
              </a:ext>
            </a:extLst>
          </p:cNvPr>
          <p:cNvSpPr>
            <a:spLocks noGrp="1"/>
          </p:cNvSpPr>
          <p:nvPr>
            <p:ph type="pic" sz="quarter" idx="106" hasCustomPrompt="1"/>
          </p:nvPr>
        </p:nvSpPr>
        <p:spPr bwMode="gray">
          <a:xfrm>
            <a:off x="432000" y="3364400"/>
            <a:ext cx="806450" cy="806450"/>
          </a:xfrm>
          <a:prstGeom prst="ellipse">
            <a:avLst/>
          </a:prstGeom>
        </p:spPr>
        <p:txBody>
          <a:bodyPr anchor="ctr"/>
          <a:lstStyle>
            <a:lvl1pPr algn="ctr">
              <a:defRPr sz="1200"/>
            </a:lvl1pPr>
          </a:lstStyle>
          <a:p>
            <a:r>
              <a:rPr lang="en-GB" dirty="0"/>
              <a:t>Insert Portrait</a:t>
            </a:r>
          </a:p>
        </p:txBody>
      </p:sp>
      <p:sp>
        <p:nvSpPr>
          <p:cNvPr id="6" name="Text Placeholder 1">
            <a:extLst>
              <a:ext uri="{FF2B5EF4-FFF2-40B4-BE49-F238E27FC236}">
                <a16:creationId xmlns:a16="http://schemas.microsoft.com/office/drawing/2014/main" id="{3211EE2D-F5F9-4C83-8161-FD70E8519086}"/>
              </a:ext>
            </a:extLst>
          </p:cNvPr>
          <p:cNvSpPr>
            <a:spLocks noGrp="1"/>
          </p:cNvSpPr>
          <p:nvPr>
            <p:ph type="body" sz="quarter" idx="60" hasCustomPrompt="1"/>
          </p:nvPr>
        </p:nvSpPr>
        <p:spPr bwMode="gray">
          <a:xfrm>
            <a:off x="1449238" y="2243138"/>
            <a:ext cx="1329680" cy="811212"/>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7" name="Picture Placeholder 1">
            <a:extLst>
              <a:ext uri="{FF2B5EF4-FFF2-40B4-BE49-F238E27FC236}">
                <a16:creationId xmlns:a16="http://schemas.microsoft.com/office/drawing/2014/main" id="{9239EF97-91ED-4787-AABC-C6925314789F}"/>
              </a:ext>
            </a:extLst>
          </p:cNvPr>
          <p:cNvSpPr>
            <a:spLocks noGrp="1"/>
          </p:cNvSpPr>
          <p:nvPr>
            <p:ph type="pic" sz="quarter" idx="92" hasCustomPrompt="1"/>
          </p:nvPr>
        </p:nvSpPr>
        <p:spPr bwMode="gray">
          <a:xfrm>
            <a:off x="432000" y="2243138"/>
            <a:ext cx="806450" cy="806450"/>
          </a:xfrm>
          <a:prstGeom prst="ellipse">
            <a:avLst/>
          </a:prstGeom>
        </p:spPr>
        <p:txBody>
          <a:bodyPr anchor="ctr"/>
          <a:lstStyle>
            <a:lvl1pPr algn="ctr">
              <a:defRPr sz="1200"/>
            </a:lvl1pPr>
          </a:lstStyle>
          <a:p>
            <a:r>
              <a:rPr lang="en-GB" dirty="0"/>
              <a:t>Insert Portrait</a:t>
            </a:r>
          </a:p>
        </p:txBody>
      </p:sp>
      <p:sp>
        <p:nvSpPr>
          <p:cNvPr id="20" name="Picture Placeholder 4">
            <a:extLst>
              <a:ext uri="{FF2B5EF4-FFF2-40B4-BE49-F238E27FC236}">
                <a16:creationId xmlns:a16="http://schemas.microsoft.com/office/drawing/2014/main" id="{DD4A9707-DE34-4913-8B47-40826A24D2DF}"/>
              </a:ext>
            </a:extLst>
          </p:cNvPr>
          <p:cNvSpPr>
            <a:spLocks noGrp="1"/>
          </p:cNvSpPr>
          <p:nvPr>
            <p:ph type="pic" sz="quarter" idx="101"/>
          </p:nvPr>
        </p:nvSpPr>
        <p:spPr bwMode="gray">
          <a:xfrm>
            <a:off x="7917927" y="1872419"/>
            <a:ext cx="2346032" cy="55907"/>
          </a:xfrm>
          <a:solidFill>
            <a:schemeClr val="tx1"/>
          </a:solidFill>
        </p:spPr>
        <p:txBody>
          <a:bodyPr/>
          <a:lstStyle>
            <a:lvl1pPr rtl="0">
              <a:defRPr sz="200"/>
            </a:lvl1pPr>
          </a:lstStyle>
          <a:p>
            <a:r>
              <a:rPr lang="en-US"/>
              <a:t>Click icon to add picture</a:t>
            </a:r>
            <a:endParaRPr lang="en-GB" dirty="0"/>
          </a:p>
        </p:txBody>
      </p:sp>
      <p:sp>
        <p:nvSpPr>
          <p:cNvPr id="13" name="Picture Placeholder 3">
            <a:extLst>
              <a:ext uri="{FF2B5EF4-FFF2-40B4-BE49-F238E27FC236}">
                <a16:creationId xmlns:a16="http://schemas.microsoft.com/office/drawing/2014/main" id="{5D98CAA8-ED82-4A1B-8311-F33179BA272F}"/>
              </a:ext>
            </a:extLst>
          </p:cNvPr>
          <p:cNvSpPr>
            <a:spLocks noGrp="1"/>
          </p:cNvSpPr>
          <p:nvPr>
            <p:ph type="pic" sz="quarter" idx="97"/>
          </p:nvPr>
        </p:nvSpPr>
        <p:spPr bwMode="gray">
          <a:xfrm>
            <a:off x="5431902" y="1872419"/>
            <a:ext cx="2346032" cy="55907"/>
          </a:xfrm>
          <a:solidFill>
            <a:schemeClr val="tx1"/>
          </a:solidFill>
        </p:spPr>
        <p:txBody>
          <a:bodyPr/>
          <a:lstStyle>
            <a:lvl1pPr>
              <a:defRPr sz="200"/>
            </a:lvl1pPr>
          </a:lstStyle>
          <a:p>
            <a:r>
              <a:rPr lang="en-US"/>
              <a:t>Click icon to add picture</a:t>
            </a:r>
            <a:endParaRPr lang="en-GB" dirty="0"/>
          </a:p>
        </p:txBody>
      </p:sp>
      <p:sp>
        <p:nvSpPr>
          <p:cNvPr id="9" name="Picture Placeholder 2">
            <a:extLst>
              <a:ext uri="{FF2B5EF4-FFF2-40B4-BE49-F238E27FC236}">
                <a16:creationId xmlns:a16="http://schemas.microsoft.com/office/drawing/2014/main" id="{6CD13845-FD18-4322-8872-D2F26C6F005A}"/>
              </a:ext>
            </a:extLst>
          </p:cNvPr>
          <p:cNvSpPr>
            <a:spLocks noGrp="1"/>
          </p:cNvSpPr>
          <p:nvPr>
            <p:ph type="pic" sz="quarter" idx="93"/>
          </p:nvPr>
        </p:nvSpPr>
        <p:spPr bwMode="gray">
          <a:xfrm>
            <a:off x="2926827" y="1872419"/>
            <a:ext cx="2346032" cy="55907"/>
          </a:xfrm>
          <a:solidFill>
            <a:schemeClr val="tx1"/>
          </a:solidFill>
        </p:spPr>
        <p:txBody>
          <a:bodyPr/>
          <a:lstStyle>
            <a:lvl1pPr>
              <a:defRPr sz="200"/>
            </a:lvl1pPr>
          </a:lstStyle>
          <a:p>
            <a:r>
              <a:rPr lang="en-US"/>
              <a:t>Click icon to add picture</a:t>
            </a:r>
            <a:endParaRPr lang="en-GB" dirty="0"/>
          </a:p>
        </p:txBody>
      </p:sp>
      <p:sp>
        <p:nvSpPr>
          <p:cNvPr id="5" name="Picture Placeholder 1">
            <a:extLst>
              <a:ext uri="{FF2B5EF4-FFF2-40B4-BE49-F238E27FC236}">
                <a16:creationId xmlns:a16="http://schemas.microsoft.com/office/drawing/2014/main" id="{71EFD80A-B861-4623-915A-CF2450099917}"/>
              </a:ext>
            </a:extLst>
          </p:cNvPr>
          <p:cNvSpPr>
            <a:spLocks noGrp="1"/>
          </p:cNvSpPr>
          <p:nvPr>
            <p:ph type="pic" sz="quarter" idx="91"/>
          </p:nvPr>
        </p:nvSpPr>
        <p:spPr bwMode="gray">
          <a:xfrm>
            <a:off x="431277" y="1872419"/>
            <a:ext cx="2346032" cy="55907"/>
          </a:xfrm>
          <a:solidFill>
            <a:schemeClr val="tx1"/>
          </a:solidFill>
        </p:spPr>
        <p:txBody>
          <a:bodyPr/>
          <a:lstStyle>
            <a:lvl1pPr>
              <a:defRPr sz="200"/>
            </a:lvl1pPr>
          </a:lstStyle>
          <a:p>
            <a:r>
              <a:rPr lang="en-US"/>
              <a:t>Click icon to add picture</a:t>
            </a:r>
            <a:endParaRPr lang="en-GB" dirty="0"/>
          </a:p>
        </p:txBody>
      </p:sp>
      <p:sp>
        <p:nvSpPr>
          <p:cNvPr id="23" name="Text Placeholder 4">
            <a:extLst>
              <a:ext uri="{FF2B5EF4-FFF2-40B4-BE49-F238E27FC236}">
                <a16:creationId xmlns:a16="http://schemas.microsoft.com/office/drawing/2014/main" id="{B3239BA0-16FB-4650-92A6-FC6E9B618936}"/>
              </a:ext>
            </a:extLst>
          </p:cNvPr>
          <p:cNvSpPr>
            <a:spLocks noGrp="1"/>
          </p:cNvSpPr>
          <p:nvPr>
            <p:ph type="body" sz="quarter" idx="104" hasCustomPrompt="1"/>
          </p:nvPr>
        </p:nvSpPr>
        <p:spPr bwMode="gray">
          <a:xfrm>
            <a:off x="7918649" y="1443247"/>
            <a:ext cx="2346919" cy="396875"/>
          </a:xfrm>
        </p:spPr>
        <p:txBody>
          <a:bodyPr anchor="b"/>
          <a:lstStyle>
            <a:lvl1pPr rtl="0">
              <a:lnSpc>
                <a:spcPct val="90000"/>
              </a:lnSpc>
              <a:spcBef>
                <a:spcPts val="0"/>
              </a:spcBef>
              <a:defRPr sz="1400" b="1" cap="all" baseline="0"/>
            </a:lvl1pPr>
          </a:lstStyle>
          <a:p>
            <a:pPr lvl="0"/>
            <a:r>
              <a:rPr lang="en-GB" dirty="0"/>
              <a:t>&lt;Business Area, format on two lines&gt;</a:t>
            </a:r>
          </a:p>
        </p:txBody>
      </p:sp>
      <p:sp>
        <p:nvSpPr>
          <p:cNvPr id="19" name="Text Placeholder 3">
            <a:extLst>
              <a:ext uri="{FF2B5EF4-FFF2-40B4-BE49-F238E27FC236}">
                <a16:creationId xmlns:a16="http://schemas.microsoft.com/office/drawing/2014/main" id="{22A86B9C-0DCF-4812-BFAB-14B2F672D121}"/>
              </a:ext>
            </a:extLst>
          </p:cNvPr>
          <p:cNvSpPr>
            <a:spLocks noGrp="1"/>
          </p:cNvSpPr>
          <p:nvPr>
            <p:ph type="body" sz="quarter" idx="100" hasCustomPrompt="1"/>
          </p:nvPr>
        </p:nvSpPr>
        <p:spPr bwMode="gray">
          <a:xfrm>
            <a:off x="5432624" y="1443247"/>
            <a:ext cx="2346919" cy="396875"/>
          </a:xfrm>
        </p:spPr>
        <p:txBody>
          <a:bodyPr anchor="b"/>
          <a:lstStyle>
            <a:lvl1pPr>
              <a:lnSpc>
                <a:spcPct val="90000"/>
              </a:lnSpc>
              <a:spcBef>
                <a:spcPts val="0"/>
              </a:spcBef>
              <a:defRPr sz="1400" b="1" cap="all" baseline="0"/>
            </a:lvl1pPr>
          </a:lstStyle>
          <a:p>
            <a:pPr lvl="0"/>
            <a:r>
              <a:rPr lang="en-GB" dirty="0"/>
              <a:t>&lt;Business Area, format on two lines&gt;</a:t>
            </a:r>
          </a:p>
        </p:txBody>
      </p:sp>
      <p:sp>
        <p:nvSpPr>
          <p:cNvPr id="12" name="Text Placeholder 2">
            <a:extLst>
              <a:ext uri="{FF2B5EF4-FFF2-40B4-BE49-F238E27FC236}">
                <a16:creationId xmlns:a16="http://schemas.microsoft.com/office/drawing/2014/main" id="{9B04C739-ED7D-4F0A-B33A-43C19B4F848B}"/>
              </a:ext>
            </a:extLst>
          </p:cNvPr>
          <p:cNvSpPr>
            <a:spLocks noGrp="1"/>
          </p:cNvSpPr>
          <p:nvPr>
            <p:ph type="body" sz="quarter" idx="96" hasCustomPrompt="1"/>
          </p:nvPr>
        </p:nvSpPr>
        <p:spPr bwMode="gray">
          <a:xfrm>
            <a:off x="2927549" y="1443247"/>
            <a:ext cx="2346919" cy="396875"/>
          </a:xfrm>
        </p:spPr>
        <p:txBody>
          <a:bodyPr anchor="b"/>
          <a:lstStyle>
            <a:lvl1pPr>
              <a:lnSpc>
                <a:spcPct val="90000"/>
              </a:lnSpc>
              <a:spcBef>
                <a:spcPts val="0"/>
              </a:spcBef>
              <a:defRPr sz="1400" b="1" cap="all" baseline="0"/>
            </a:lvl1pPr>
          </a:lstStyle>
          <a:p>
            <a:pPr lvl="0"/>
            <a:r>
              <a:rPr lang="en-GB" dirty="0"/>
              <a:t>&lt;Business Area, format on two lines&gt;</a:t>
            </a:r>
          </a:p>
        </p:txBody>
      </p:sp>
      <p:sp>
        <p:nvSpPr>
          <p:cNvPr id="8" name="Text Placeholder 1">
            <a:extLst>
              <a:ext uri="{FF2B5EF4-FFF2-40B4-BE49-F238E27FC236}">
                <a16:creationId xmlns:a16="http://schemas.microsoft.com/office/drawing/2014/main" id="{BA47DFAB-222E-45A3-AD1A-1677F1970D83}"/>
              </a:ext>
            </a:extLst>
          </p:cNvPr>
          <p:cNvSpPr>
            <a:spLocks noGrp="1"/>
          </p:cNvSpPr>
          <p:nvPr>
            <p:ph type="body" sz="quarter" idx="19" hasCustomPrompt="1"/>
          </p:nvPr>
        </p:nvSpPr>
        <p:spPr bwMode="gray">
          <a:xfrm>
            <a:off x="431999" y="1443247"/>
            <a:ext cx="2346919" cy="396875"/>
          </a:xfrm>
        </p:spPr>
        <p:txBody>
          <a:bodyPr anchor="b"/>
          <a:lstStyle>
            <a:lvl1pPr>
              <a:lnSpc>
                <a:spcPct val="90000"/>
              </a:lnSpc>
              <a:spcBef>
                <a:spcPts val="0"/>
              </a:spcBef>
              <a:defRPr sz="1400" b="1" cap="all" baseline="0"/>
            </a:lvl1pPr>
          </a:lstStyle>
          <a:p>
            <a:pPr lvl="0"/>
            <a:r>
              <a:rPr lang="en-GB" dirty="0"/>
              <a:t>&lt;Business Area, format on two lines&gt;</a:t>
            </a:r>
          </a:p>
        </p:txBody>
      </p:sp>
      <p:sp>
        <p:nvSpPr>
          <p:cNvPr id="16" name="Title">
            <a:extLst>
              <a:ext uri="{FF2B5EF4-FFF2-40B4-BE49-F238E27FC236}">
                <a16:creationId xmlns:a16="http://schemas.microsoft.com/office/drawing/2014/main" id="{A82707E0-F15E-4C92-BD15-A136DA9B97E3}"/>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4" name="ctsSectionTitlePlaceholder">
            <a:extLst>
              <a:ext uri="{FF2B5EF4-FFF2-40B4-BE49-F238E27FC236}">
                <a16:creationId xmlns:a16="http://schemas.microsoft.com/office/drawing/2014/main" id="{DFBEEF3C-2FF6-4FE7-9C7A-A670E3CC7436}"/>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8FA3746B-8DA5-4EA0-85FC-359EC023552F}"/>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Team Contacts (4 x 4)</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278290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Contacts (4x2)">
    <p:spTree>
      <p:nvGrpSpPr>
        <p:cNvPr id="1" name=""/>
        <p:cNvGrpSpPr/>
        <p:nvPr/>
      </p:nvGrpSpPr>
      <p:grpSpPr>
        <a:xfrm>
          <a:off x="0" y="0"/>
          <a:ext cx="0" cy="0"/>
          <a:chOff x="0" y="0"/>
          <a:chExt cx="0" cy="0"/>
        </a:xfrm>
      </p:grpSpPr>
      <p:sp>
        <p:nvSpPr>
          <p:cNvPr id="38" name="Text Placeholder 8">
            <a:extLst>
              <a:ext uri="{FF2B5EF4-FFF2-40B4-BE49-F238E27FC236}">
                <a16:creationId xmlns:a16="http://schemas.microsoft.com/office/drawing/2014/main" id="{5C90EE04-75A8-4387-AE3B-CE1B2A7DAEB2}"/>
              </a:ext>
            </a:extLst>
          </p:cNvPr>
          <p:cNvSpPr>
            <a:spLocks noGrp="1"/>
          </p:cNvSpPr>
          <p:nvPr>
            <p:ph type="body" sz="quarter" idx="119" hasCustomPrompt="1"/>
          </p:nvPr>
        </p:nvSpPr>
        <p:spPr bwMode="gray">
          <a:xfrm>
            <a:off x="8935888" y="4475566"/>
            <a:ext cx="1329680" cy="1677584"/>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39" name="Picture Placeholder 8">
            <a:extLst>
              <a:ext uri="{FF2B5EF4-FFF2-40B4-BE49-F238E27FC236}">
                <a16:creationId xmlns:a16="http://schemas.microsoft.com/office/drawing/2014/main" id="{9342411F-F4A4-476B-9ED8-CEDBD962676A}"/>
              </a:ext>
            </a:extLst>
          </p:cNvPr>
          <p:cNvSpPr>
            <a:spLocks noGrp="1"/>
          </p:cNvSpPr>
          <p:nvPr>
            <p:ph type="pic" sz="quarter" idx="120" hasCustomPrompt="1"/>
          </p:nvPr>
        </p:nvSpPr>
        <p:spPr bwMode="gray">
          <a:xfrm>
            <a:off x="7918650" y="4475566"/>
            <a:ext cx="806450" cy="806450"/>
          </a:xfrm>
          <a:prstGeom prst="ellipse">
            <a:avLst/>
          </a:prstGeom>
        </p:spPr>
        <p:txBody>
          <a:bodyPr anchor="ctr"/>
          <a:lstStyle>
            <a:lvl1pPr algn="ctr" rtl="0">
              <a:defRPr sz="1200"/>
            </a:lvl1pPr>
          </a:lstStyle>
          <a:p>
            <a:r>
              <a:rPr lang="en-GB" dirty="0"/>
              <a:t>Insert Portrait</a:t>
            </a:r>
          </a:p>
        </p:txBody>
      </p:sp>
      <p:sp>
        <p:nvSpPr>
          <p:cNvPr id="21" name="Text Placeholder 7">
            <a:extLst>
              <a:ext uri="{FF2B5EF4-FFF2-40B4-BE49-F238E27FC236}">
                <a16:creationId xmlns:a16="http://schemas.microsoft.com/office/drawing/2014/main" id="{7764B864-9526-4D81-89F4-026C2765247A}"/>
              </a:ext>
            </a:extLst>
          </p:cNvPr>
          <p:cNvSpPr>
            <a:spLocks noGrp="1"/>
          </p:cNvSpPr>
          <p:nvPr>
            <p:ph type="body" sz="quarter" idx="102" hasCustomPrompt="1"/>
          </p:nvPr>
        </p:nvSpPr>
        <p:spPr bwMode="gray">
          <a:xfrm>
            <a:off x="8935888" y="2243138"/>
            <a:ext cx="1329680" cy="1677584"/>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22" name="Picture Placeholder 7">
            <a:extLst>
              <a:ext uri="{FF2B5EF4-FFF2-40B4-BE49-F238E27FC236}">
                <a16:creationId xmlns:a16="http://schemas.microsoft.com/office/drawing/2014/main" id="{42172D45-AC48-4421-AC5B-D6D0533D0FAC}"/>
              </a:ext>
            </a:extLst>
          </p:cNvPr>
          <p:cNvSpPr>
            <a:spLocks noGrp="1"/>
          </p:cNvSpPr>
          <p:nvPr>
            <p:ph type="pic" sz="quarter" idx="103" hasCustomPrompt="1"/>
          </p:nvPr>
        </p:nvSpPr>
        <p:spPr bwMode="gray">
          <a:xfrm>
            <a:off x="7918650" y="2243138"/>
            <a:ext cx="806450" cy="806450"/>
          </a:xfrm>
          <a:prstGeom prst="ellipse">
            <a:avLst/>
          </a:prstGeom>
        </p:spPr>
        <p:txBody>
          <a:bodyPr anchor="ctr"/>
          <a:lstStyle>
            <a:lvl1pPr algn="ctr" rtl="0">
              <a:defRPr sz="1200"/>
            </a:lvl1pPr>
          </a:lstStyle>
          <a:p>
            <a:r>
              <a:rPr lang="en-GB" dirty="0"/>
              <a:t>Insert Portrait</a:t>
            </a:r>
          </a:p>
        </p:txBody>
      </p:sp>
      <p:sp>
        <p:nvSpPr>
          <p:cNvPr id="36" name="Text Placeholder 6">
            <a:extLst>
              <a:ext uri="{FF2B5EF4-FFF2-40B4-BE49-F238E27FC236}">
                <a16:creationId xmlns:a16="http://schemas.microsoft.com/office/drawing/2014/main" id="{6079183D-B6F7-478E-BD3B-45FFB05872AC}"/>
              </a:ext>
            </a:extLst>
          </p:cNvPr>
          <p:cNvSpPr>
            <a:spLocks noGrp="1"/>
          </p:cNvSpPr>
          <p:nvPr>
            <p:ph type="body" sz="quarter" idx="117" hasCustomPrompt="1"/>
          </p:nvPr>
        </p:nvSpPr>
        <p:spPr bwMode="gray">
          <a:xfrm>
            <a:off x="6449863" y="4475566"/>
            <a:ext cx="1329680" cy="1677584"/>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37" name="Picture Placeholder 6">
            <a:extLst>
              <a:ext uri="{FF2B5EF4-FFF2-40B4-BE49-F238E27FC236}">
                <a16:creationId xmlns:a16="http://schemas.microsoft.com/office/drawing/2014/main" id="{D1059387-5A7B-4DD3-9129-EFC5147BBE60}"/>
              </a:ext>
            </a:extLst>
          </p:cNvPr>
          <p:cNvSpPr>
            <a:spLocks noGrp="1"/>
          </p:cNvSpPr>
          <p:nvPr>
            <p:ph type="pic" sz="quarter" idx="118" hasCustomPrompt="1"/>
          </p:nvPr>
        </p:nvSpPr>
        <p:spPr bwMode="gray">
          <a:xfrm>
            <a:off x="5432625" y="4475566"/>
            <a:ext cx="806450" cy="806450"/>
          </a:xfrm>
          <a:prstGeom prst="ellipse">
            <a:avLst/>
          </a:prstGeom>
        </p:spPr>
        <p:txBody>
          <a:bodyPr anchor="ctr"/>
          <a:lstStyle>
            <a:lvl1pPr algn="ctr">
              <a:defRPr sz="1200"/>
            </a:lvl1pPr>
          </a:lstStyle>
          <a:p>
            <a:r>
              <a:rPr lang="en-GB" dirty="0"/>
              <a:t>Insert Portrait</a:t>
            </a:r>
          </a:p>
        </p:txBody>
      </p:sp>
      <p:sp>
        <p:nvSpPr>
          <p:cNvPr id="17" name="Text Placeholder 5">
            <a:extLst>
              <a:ext uri="{FF2B5EF4-FFF2-40B4-BE49-F238E27FC236}">
                <a16:creationId xmlns:a16="http://schemas.microsoft.com/office/drawing/2014/main" id="{361C788C-41EC-47A0-A48F-AF45EB562159}"/>
              </a:ext>
            </a:extLst>
          </p:cNvPr>
          <p:cNvSpPr>
            <a:spLocks noGrp="1"/>
          </p:cNvSpPr>
          <p:nvPr>
            <p:ph type="body" sz="quarter" idx="98" hasCustomPrompt="1"/>
          </p:nvPr>
        </p:nvSpPr>
        <p:spPr bwMode="gray">
          <a:xfrm>
            <a:off x="6449863" y="2243138"/>
            <a:ext cx="1329680" cy="1677584"/>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18" name="Picture Placeholder 5">
            <a:extLst>
              <a:ext uri="{FF2B5EF4-FFF2-40B4-BE49-F238E27FC236}">
                <a16:creationId xmlns:a16="http://schemas.microsoft.com/office/drawing/2014/main" id="{79F178C8-237B-4D97-9055-56EBC28B291A}"/>
              </a:ext>
            </a:extLst>
          </p:cNvPr>
          <p:cNvSpPr>
            <a:spLocks noGrp="1"/>
          </p:cNvSpPr>
          <p:nvPr>
            <p:ph type="pic" sz="quarter" idx="99" hasCustomPrompt="1"/>
          </p:nvPr>
        </p:nvSpPr>
        <p:spPr bwMode="gray">
          <a:xfrm>
            <a:off x="5432625" y="2243138"/>
            <a:ext cx="806450" cy="806450"/>
          </a:xfrm>
          <a:prstGeom prst="ellipse">
            <a:avLst/>
          </a:prstGeom>
        </p:spPr>
        <p:txBody>
          <a:bodyPr anchor="ctr"/>
          <a:lstStyle>
            <a:lvl1pPr algn="ctr">
              <a:defRPr sz="1200"/>
            </a:lvl1pPr>
          </a:lstStyle>
          <a:p>
            <a:r>
              <a:rPr lang="en-GB" dirty="0"/>
              <a:t>Insert Portrait</a:t>
            </a:r>
          </a:p>
        </p:txBody>
      </p:sp>
      <p:sp>
        <p:nvSpPr>
          <p:cNvPr id="34" name="Text Placeholder 4">
            <a:extLst>
              <a:ext uri="{FF2B5EF4-FFF2-40B4-BE49-F238E27FC236}">
                <a16:creationId xmlns:a16="http://schemas.microsoft.com/office/drawing/2014/main" id="{FBE94CEB-A6CC-4604-B11D-DFE69A1B44EE}"/>
              </a:ext>
            </a:extLst>
          </p:cNvPr>
          <p:cNvSpPr>
            <a:spLocks noGrp="1"/>
          </p:cNvSpPr>
          <p:nvPr>
            <p:ph type="body" sz="quarter" idx="115" hasCustomPrompt="1"/>
          </p:nvPr>
        </p:nvSpPr>
        <p:spPr bwMode="gray">
          <a:xfrm>
            <a:off x="3944788" y="4475566"/>
            <a:ext cx="1329680" cy="1677584"/>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35" name="Picture Placeholder 4">
            <a:extLst>
              <a:ext uri="{FF2B5EF4-FFF2-40B4-BE49-F238E27FC236}">
                <a16:creationId xmlns:a16="http://schemas.microsoft.com/office/drawing/2014/main" id="{2801E27B-33F8-43C6-A771-B859DE4E5750}"/>
              </a:ext>
            </a:extLst>
          </p:cNvPr>
          <p:cNvSpPr>
            <a:spLocks noGrp="1"/>
          </p:cNvSpPr>
          <p:nvPr>
            <p:ph type="pic" sz="quarter" idx="116" hasCustomPrompt="1"/>
          </p:nvPr>
        </p:nvSpPr>
        <p:spPr bwMode="gray">
          <a:xfrm>
            <a:off x="2927550" y="4475566"/>
            <a:ext cx="806450" cy="806450"/>
          </a:xfrm>
          <a:prstGeom prst="ellipse">
            <a:avLst/>
          </a:prstGeom>
        </p:spPr>
        <p:txBody>
          <a:bodyPr anchor="ctr"/>
          <a:lstStyle>
            <a:lvl1pPr algn="ctr">
              <a:defRPr sz="1200"/>
            </a:lvl1pPr>
          </a:lstStyle>
          <a:p>
            <a:r>
              <a:rPr lang="en-GB" dirty="0"/>
              <a:t>Insert Portrait</a:t>
            </a:r>
          </a:p>
        </p:txBody>
      </p:sp>
      <p:sp>
        <p:nvSpPr>
          <p:cNvPr id="10" name="Text Placeholder 3">
            <a:extLst>
              <a:ext uri="{FF2B5EF4-FFF2-40B4-BE49-F238E27FC236}">
                <a16:creationId xmlns:a16="http://schemas.microsoft.com/office/drawing/2014/main" id="{AD28D855-CF33-4576-94CF-F08828C4AD38}"/>
              </a:ext>
            </a:extLst>
          </p:cNvPr>
          <p:cNvSpPr>
            <a:spLocks noGrp="1"/>
          </p:cNvSpPr>
          <p:nvPr>
            <p:ph type="body" sz="quarter" idx="94" hasCustomPrompt="1"/>
          </p:nvPr>
        </p:nvSpPr>
        <p:spPr bwMode="gray">
          <a:xfrm>
            <a:off x="3944788" y="2243138"/>
            <a:ext cx="1329680" cy="1677584"/>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11" name="Picture Placeholder 3">
            <a:extLst>
              <a:ext uri="{FF2B5EF4-FFF2-40B4-BE49-F238E27FC236}">
                <a16:creationId xmlns:a16="http://schemas.microsoft.com/office/drawing/2014/main" id="{292060E5-4AA8-4C2A-8F76-3F5E2D8AB1FB}"/>
              </a:ext>
            </a:extLst>
          </p:cNvPr>
          <p:cNvSpPr>
            <a:spLocks noGrp="1"/>
          </p:cNvSpPr>
          <p:nvPr>
            <p:ph type="pic" sz="quarter" idx="95" hasCustomPrompt="1"/>
          </p:nvPr>
        </p:nvSpPr>
        <p:spPr bwMode="gray">
          <a:xfrm>
            <a:off x="2927550" y="2243138"/>
            <a:ext cx="806450" cy="806450"/>
          </a:xfrm>
          <a:prstGeom prst="ellipse">
            <a:avLst/>
          </a:prstGeom>
        </p:spPr>
        <p:txBody>
          <a:bodyPr anchor="ctr"/>
          <a:lstStyle>
            <a:lvl1pPr algn="ctr">
              <a:defRPr sz="1200"/>
            </a:lvl1pPr>
          </a:lstStyle>
          <a:p>
            <a:r>
              <a:rPr lang="en-GB" dirty="0"/>
              <a:t>Insert Portrait</a:t>
            </a:r>
          </a:p>
        </p:txBody>
      </p:sp>
      <p:sp>
        <p:nvSpPr>
          <p:cNvPr id="32" name="Text Placeholder 2">
            <a:extLst>
              <a:ext uri="{FF2B5EF4-FFF2-40B4-BE49-F238E27FC236}">
                <a16:creationId xmlns:a16="http://schemas.microsoft.com/office/drawing/2014/main" id="{9F3E9232-ED84-4627-8ACF-B318F6D33BCB}"/>
              </a:ext>
            </a:extLst>
          </p:cNvPr>
          <p:cNvSpPr>
            <a:spLocks noGrp="1"/>
          </p:cNvSpPr>
          <p:nvPr>
            <p:ph type="body" sz="quarter" idx="113" hasCustomPrompt="1"/>
          </p:nvPr>
        </p:nvSpPr>
        <p:spPr bwMode="gray">
          <a:xfrm>
            <a:off x="1449238" y="4475566"/>
            <a:ext cx="1329680" cy="1677584"/>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33" name="Picture Placeholder 2">
            <a:extLst>
              <a:ext uri="{FF2B5EF4-FFF2-40B4-BE49-F238E27FC236}">
                <a16:creationId xmlns:a16="http://schemas.microsoft.com/office/drawing/2014/main" id="{F9CD8AF3-2FA9-4D8D-86F2-56D84B595146}"/>
              </a:ext>
            </a:extLst>
          </p:cNvPr>
          <p:cNvSpPr>
            <a:spLocks noGrp="1"/>
          </p:cNvSpPr>
          <p:nvPr>
            <p:ph type="pic" sz="quarter" idx="114" hasCustomPrompt="1"/>
          </p:nvPr>
        </p:nvSpPr>
        <p:spPr bwMode="gray">
          <a:xfrm>
            <a:off x="432000" y="4475566"/>
            <a:ext cx="806450" cy="806450"/>
          </a:xfrm>
          <a:prstGeom prst="ellipse">
            <a:avLst/>
          </a:prstGeom>
        </p:spPr>
        <p:txBody>
          <a:bodyPr anchor="ctr"/>
          <a:lstStyle>
            <a:lvl1pPr algn="ctr">
              <a:defRPr sz="1200"/>
            </a:lvl1pPr>
          </a:lstStyle>
          <a:p>
            <a:r>
              <a:rPr lang="en-GB" dirty="0"/>
              <a:t>Insert Portrait</a:t>
            </a:r>
          </a:p>
        </p:txBody>
      </p:sp>
      <p:sp>
        <p:nvSpPr>
          <p:cNvPr id="6" name="Text Placeholder 1">
            <a:extLst>
              <a:ext uri="{FF2B5EF4-FFF2-40B4-BE49-F238E27FC236}">
                <a16:creationId xmlns:a16="http://schemas.microsoft.com/office/drawing/2014/main" id="{3211EE2D-F5F9-4C83-8161-FD70E8519086}"/>
              </a:ext>
            </a:extLst>
          </p:cNvPr>
          <p:cNvSpPr>
            <a:spLocks noGrp="1"/>
          </p:cNvSpPr>
          <p:nvPr>
            <p:ph type="body" sz="quarter" idx="60" hasCustomPrompt="1"/>
          </p:nvPr>
        </p:nvSpPr>
        <p:spPr bwMode="gray">
          <a:xfrm>
            <a:off x="1449238" y="2243138"/>
            <a:ext cx="1329680" cy="1677584"/>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7" name="Picture Placeholder 1">
            <a:extLst>
              <a:ext uri="{FF2B5EF4-FFF2-40B4-BE49-F238E27FC236}">
                <a16:creationId xmlns:a16="http://schemas.microsoft.com/office/drawing/2014/main" id="{9239EF97-91ED-4787-AABC-C6925314789F}"/>
              </a:ext>
            </a:extLst>
          </p:cNvPr>
          <p:cNvSpPr>
            <a:spLocks noGrp="1"/>
          </p:cNvSpPr>
          <p:nvPr>
            <p:ph type="pic" sz="quarter" idx="92" hasCustomPrompt="1"/>
          </p:nvPr>
        </p:nvSpPr>
        <p:spPr bwMode="gray">
          <a:xfrm>
            <a:off x="432000" y="2243138"/>
            <a:ext cx="806450" cy="806450"/>
          </a:xfrm>
          <a:prstGeom prst="ellipse">
            <a:avLst/>
          </a:prstGeom>
        </p:spPr>
        <p:txBody>
          <a:bodyPr anchor="ctr"/>
          <a:lstStyle>
            <a:lvl1pPr algn="ctr">
              <a:defRPr sz="1200"/>
            </a:lvl1pPr>
          </a:lstStyle>
          <a:p>
            <a:r>
              <a:rPr lang="en-GB" dirty="0"/>
              <a:t>Insert Portrait</a:t>
            </a:r>
          </a:p>
        </p:txBody>
      </p:sp>
      <p:sp>
        <p:nvSpPr>
          <p:cNvPr id="20" name="Picture Placeholder 4">
            <a:extLst>
              <a:ext uri="{FF2B5EF4-FFF2-40B4-BE49-F238E27FC236}">
                <a16:creationId xmlns:a16="http://schemas.microsoft.com/office/drawing/2014/main" id="{DD4A9707-DE34-4913-8B47-40826A24D2DF}"/>
              </a:ext>
            </a:extLst>
          </p:cNvPr>
          <p:cNvSpPr>
            <a:spLocks noGrp="1"/>
          </p:cNvSpPr>
          <p:nvPr>
            <p:ph type="pic" sz="quarter" idx="101"/>
          </p:nvPr>
        </p:nvSpPr>
        <p:spPr bwMode="gray">
          <a:xfrm>
            <a:off x="7917927" y="1872419"/>
            <a:ext cx="2346032" cy="55907"/>
          </a:xfrm>
          <a:solidFill>
            <a:schemeClr val="tx1"/>
          </a:solidFill>
        </p:spPr>
        <p:txBody>
          <a:bodyPr/>
          <a:lstStyle>
            <a:lvl1pPr rtl="0">
              <a:defRPr sz="200"/>
            </a:lvl1pPr>
          </a:lstStyle>
          <a:p>
            <a:r>
              <a:rPr lang="en-US"/>
              <a:t>Click icon to add picture</a:t>
            </a:r>
            <a:endParaRPr lang="en-GB" dirty="0"/>
          </a:p>
        </p:txBody>
      </p:sp>
      <p:sp>
        <p:nvSpPr>
          <p:cNvPr id="13" name="Picture Placeholder 3">
            <a:extLst>
              <a:ext uri="{FF2B5EF4-FFF2-40B4-BE49-F238E27FC236}">
                <a16:creationId xmlns:a16="http://schemas.microsoft.com/office/drawing/2014/main" id="{5D98CAA8-ED82-4A1B-8311-F33179BA272F}"/>
              </a:ext>
            </a:extLst>
          </p:cNvPr>
          <p:cNvSpPr>
            <a:spLocks noGrp="1"/>
          </p:cNvSpPr>
          <p:nvPr>
            <p:ph type="pic" sz="quarter" idx="97"/>
          </p:nvPr>
        </p:nvSpPr>
        <p:spPr bwMode="gray">
          <a:xfrm>
            <a:off x="5431902" y="1872419"/>
            <a:ext cx="2346032" cy="55907"/>
          </a:xfrm>
          <a:solidFill>
            <a:schemeClr val="tx1"/>
          </a:solidFill>
        </p:spPr>
        <p:txBody>
          <a:bodyPr/>
          <a:lstStyle>
            <a:lvl1pPr>
              <a:defRPr sz="200"/>
            </a:lvl1pPr>
          </a:lstStyle>
          <a:p>
            <a:r>
              <a:rPr lang="en-US"/>
              <a:t>Click icon to add picture</a:t>
            </a:r>
            <a:endParaRPr lang="en-GB" dirty="0"/>
          </a:p>
        </p:txBody>
      </p:sp>
      <p:sp>
        <p:nvSpPr>
          <p:cNvPr id="9" name="Picture Placeholder 2">
            <a:extLst>
              <a:ext uri="{FF2B5EF4-FFF2-40B4-BE49-F238E27FC236}">
                <a16:creationId xmlns:a16="http://schemas.microsoft.com/office/drawing/2014/main" id="{6CD13845-FD18-4322-8872-D2F26C6F005A}"/>
              </a:ext>
            </a:extLst>
          </p:cNvPr>
          <p:cNvSpPr>
            <a:spLocks noGrp="1"/>
          </p:cNvSpPr>
          <p:nvPr>
            <p:ph type="pic" sz="quarter" idx="93"/>
          </p:nvPr>
        </p:nvSpPr>
        <p:spPr bwMode="gray">
          <a:xfrm>
            <a:off x="2926827" y="1872419"/>
            <a:ext cx="2346032" cy="55907"/>
          </a:xfrm>
          <a:solidFill>
            <a:schemeClr val="tx1"/>
          </a:solidFill>
        </p:spPr>
        <p:txBody>
          <a:bodyPr/>
          <a:lstStyle>
            <a:lvl1pPr>
              <a:defRPr sz="200"/>
            </a:lvl1pPr>
          </a:lstStyle>
          <a:p>
            <a:r>
              <a:rPr lang="en-US"/>
              <a:t>Click icon to add picture</a:t>
            </a:r>
            <a:endParaRPr lang="en-GB" dirty="0"/>
          </a:p>
        </p:txBody>
      </p:sp>
      <p:sp>
        <p:nvSpPr>
          <p:cNvPr id="5" name="Picture Placeholder 1">
            <a:extLst>
              <a:ext uri="{FF2B5EF4-FFF2-40B4-BE49-F238E27FC236}">
                <a16:creationId xmlns:a16="http://schemas.microsoft.com/office/drawing/2014/main" id="{71EFD80A-B861-4623-915A-CF2450099917}"/>
              </a:ext>
            </a:extLst>
          </p:cNvPr>
          <p:cNvSpPr>
            <a:spLocks noGrp="1"/>
          </p:cNvSpPr>
          <p:nvPr>
            <p:ph type="pic" sz="quarter" idx="91"/>
          </p:nvPr>
        </p:nvSpPr>
        <p:spPr bwMode="gray">
          <a:xfrm>
            <a:off x="431277" y="1872419"/>
            <a:ext cx="2346032" cy="55907"/>
          </a:xfrm>
          <a:solidFill>
            <a:schemeClr val="tx1"/>
          </a:solidFill>
        </p:spPr>
        <p:txBody>
          <a:bodyPr/>
          <a:lstStyle>
            <a:lvl1pPr>
              <a:defRPr sz="200"/>
            </a:lvl1pPr>
          </a:lstStyle>
          <a:p>
            <a:r>
              <a:rPr lang="en-US"/>
              <a:t>Click icon to add picture</a:t>
            </a:r>
            <a:endParaRPr lang="en-GB" dirty="0"/>
          </a:p>
        </p:txBody>
      </p:sp>
      <p:sp>
        <p:nvSpPr>
          <p:cNvPr id="23" name="Text Placeholder 4">
            <a:extLst>
              <a:ext uri="{FF2B5EF4-FFF2-40B4-BE49-F238E27FC236}">
                <a16:creationId xmlns:a16="http://schemas.microsoft.com/office/drawing/2014/main" id="{B3239BA0-16FB-4650-92A6-FC6E9B618936}"/>
              </a:ext>
            </a:extLst>
          </p:cNvPr>
          <p:cNvSpPr>
            <a:spLocks noGrp="1"/>
          </p:cNvSpPr>
          <p:nvPr>
            <p:ph type="body" sz="quarter" idx="104" hasCustomPrompt="1"/>
          </p:nvPr>
        </p:nvSpPr>
        <p:spPr bwMode="gray">
          <a:xfrm>
            <a:off x="7918649" y="1443247"/>
            <a:ext cx="2346919" cy="396875"/>
          </a:xfrm>
        </p:spPr>
        <p:txBody>
          <a:bodyPr anchor="b"/>
          <a:lstStyle>
            <a:lvl1pPr rtl="0">
              <a:lnSpc>
                <a:spcPct val="90000"/>
              </a:lnSpc>
              <a:spcBef>
                <a:spcPts val="0"/>
              </a:spcBef>
              <a:defRPr sz="1400" b="1" cap="all" baseline="0"/>
            </a:lvl1pPr>
          </a:lstStyle>
          <a:p>
            <a:pPr lvl="0"/>
            <a:r>
              <a:rPr lang="en-GB" dirty="0"/>
              <a:t>&lt;Business Area, format on two lines&gt;</a:t>
            </a:r>
          </a:p>
        </p:txBody>
      </p:sp>
      <p:sp>
        <p:nvSpPr>
          <p:cNvPr id="19" name="Text Placeholder 3">
            <a:extLst>
              <a:ext uri="{FF2B5EF4-FFF2-40B4-BE49-F238E27FC236}">
                <a16:creationId xmlns:a16="http://schemas.microsoft.com/office/drawing/2014/main" id="{22A86B9C-0DCF-4812-BFAB-14B2F672D121}"/>
              </a:ext>
            </a:extLst>
          </p:cNvPr>
          <p:cNvSpPr>
            <a:spLocks noGrp="1"/>
          </p:cNvSpPr>
          <p:nvPr>
            <p:ph type="body" sz="quarter" idx="100" hasCustomPrompt="1"/>
          </p:nvPr>
        </p:nvSpPr>
        <p:spPr bwMode="gray">
          <a:xfrm>
            <a:off x="5432624" y="1443247"/>
            <a:ext cx="2346919" cy="396875"/>
          </a:xfrm>
        </p:spPr>
        <p:txBody>
          <a:bodyPr anchor="b"/>
          <a:lstStyle>
            <a:lvl1pPr>
              <a:lnSpc>
                <a:spcPct val="90000"/>
              </a:lnSpc>
              <a:spcBef>
                <a:spcPts val="0"/>
              </a:spcBef>
              <a:defRPr sz="1400" b="1" cap="all" baseline="0"/>
            </a:lvl1pPr>
          </a:lstStyle>
          <a:p>
            <a:pPr lvl="0"/>
            <a:r>
              <a:rPr lang="en-GB" dirty="0"/>
              <a:t>&lt;Business Area, format on two lines&gt;</a:t>
            </a:r>
          </a:p>
        </p:txBody>
      </p:sp>
      <p:sp>
        <p:nvSpPr>
          <p:cNvPr id="12" name="Text Placeholder 2">
            <a:extLst>
              <a:ext uri="{FF2B5EF4-FFF2-40B4-BE49-F238E27FC236}">
                <a16:creationId xmlns:a16="http://schemas.microsoft.com/office/drawing/2014/main" id="{9B04C739-ED7D-4F0A-B33A-43C19B4F848B}"/>
              </a:ext>
            </a:extLst>
          </p:cNvPr>
          <p:cNvSpPr>
            <a:spLocks noGrp="1"/>
          </p:cNvSpPr>
          <p:nvPr>
            <p:ph type="body" sz="quarter" idx="96" hasCustomPrompt="1"/>
          </p:nvPr>
        </p:nvSpPr>
        <p:spPr bwMode="gray">
          <a:xfrm>
            <a:off x="2927549" y="1443247"/>
            <a:ext cx="2346919" cy="396875"/>
          </a:xfrm>
        </p:spPr>
        <p:txBody>
          <a:bodyPr anchor="b"/>
          <a:lstStyle>
            <a:lvl1pPr>
              <a:lnSpc>
                <a:spcPct val="90000"/>
              </a:lnSpc>
              <a:spcBef>
                <a:spcPts val="0"/>
              </a:spcBef>
              <a:defRPr sz="1400" b="1" cap="all" baseline="0"/>
            </a:lvl1pPr>
          </a:lstStyle>
          <a:p>
            <a:pPr lvl="0"/>
            <a:r>
              <a:rPr lang="en-GB" dirty="0"/>
              <a:t>&lt;Business Area, format on two lines&gt;</a:t>
            </a:r>
          </a:p>
        </p:txBody>
      </p:sp>
      <p:sp>
        <p:nvSpPr>
          <p:cNvPr id="8" name="Text Placeholder 1">
            <a:extLst>
              <a:ext uri="{FF2B5EF4-FFF2-40B4-BE49-F238E27FC236}">
                <a16:creationId xmlns:a16="http://schemas.microsoft.com/office/drawing/2014/main" id="{BA47DFAB-222E-45A3-AD1A-1677F1970D83}"/>
              </a:ext>
            </a:extLst>
          </p:cNvPr>
          <p:cNvSpPr>
            <a:spLocks noGrp="1"/>
          </p:cNvSpPr>
          <p:nvPr>
            <p:ph type="body" sz="quarter" idx="19" hasCustomPrompt="1"/>
          </p:nvPr>
        </p:nvSpPr>
        <p:spPr bwMode="gray">
          <a:xfrm>
            <a:off x="431999" y="1443247"/>
            <a:ext cx="2346919" cy="396875"/>
          </a:xfrm>
        </p:spPr>
        <p:txBody>
          <a:bodyPr anchor="b"/>
          <a:lstStyle>
            <a:lvl1pPr>
              <a:lnSpc>
                <a:spcPct val="90000"/>
              </a:lnSpc>
              <a:spcBef>
                <a:spcPts val="0"/>
              </a:spcBef>
              <a:defRPr sz="1400" b="1" cap="all" baseline="0"/>
            </a:lvl1pPr>
          </a:lstStyle>
          <a:p>
            <a:pPr lvl="0"/>
            <a:r>
              <a:rPr lang="en-GB" dirty="0"/>
              <a:t>&lt;Business Area, format on two lines&gt;</a:t>
            </a:r>
          </a:p>
        </p:txBody>
      </p:sp>
      <p:sp>
        <p:nvSpPr>
          <p:cNvPr id="16" name="Title">
            <a:extLst>
              <a:ext uri="{FF2B5EF4-FFF2-40B4-BE49-F238E27FC236}">
                <a16:creationId xmlns:a16="http://schemas.microsoft.com/office/drawing/2014/main" id="{A82707E0-F15E-4C92-BD15-A136DA9B97E3}"/>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4" name="ctsSectionTitlePlaceholder">
            <a:extLst>
              <a:ext uri="{FF2B5EF4-FFF2-40B4-BE49-F238E27FC236}">
                <a16:creationId xmlns:a16="http://schemas.microsoft.com/office/drawing/2014/main" id="{DFBEEF3C-2FF6-4FE7-9C7A-A670E3CC7436}"/>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A3E88E76-BDAC-49D1-B5A6-183CA5AEB4CB}"/>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Team Contacts (4x2)</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71644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Contacts (2x2 and 2x2)">
    <p:spTree>
      <p:nvGrpSpPr>
        <p:cNvPr id="1" name=""/>
        <p:cNvGrpSpPr/>
        <p:nvPr/>
      </p:nvGrpSpPr>
      <p:grpSpPr>
        <a:xfrm>
          <a:off x="0" y="0"/>
          <a:ext cx="0" cy="0"/>
          <a:chOff x="0" y="0"/>
          <a:chExt cx="0" cy="0"/>
        </a:xfrm>
      </p:grpSpPr>
      <p:sp>
        <p:nvSpPr>
          <p:cNvPr id="30" name="Text Placeholder 8">
            <a:extLst>
              <a:ext uri="{FF2B5EF4-FFF2-40B4-BE49-F238E27FC236}">
                <a16:creationId xmlns:a16="http://schemas.microsoft.com/office/drawing/2014/main" id="{E6F8D4D6-3126-4405-8BEE-19518AC588BF}"/>
              </a:ext>
            </a:extLst>
          </p:cNvPr>
          <p:cNvSpPr>
            <a:spLocks noGrp="1"/>
          </p:cNvSpPr>
          <p:nvPr>
            <p:ph type="body" sz="quarter" idx="121" hasCustomPrompt="1"/>
          </p:nvPr>
        </p:nvSpPr>
        <p:spPr bwMode="gray">
          <a:xfrm>
            <a:off x="8935888" y="4475566"/>
            <a:ext cx="1329680" cy="1677584"/>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31" name="Picture Placeholder 8">
            <a:extLst>
              <a:ext uri="{FF2B5EF4-FFF2-40B4-BE49-F238E27FC236}">
                <a16:creationId xmlns:a16="http://schemas.microsoft.com/office/drawing/2014/main" id="{7B700A0D-9572-409A-B363-1168EFE8BC24}"/>
              </a:ext>
            </a:extLst>
          </p:cNvPr>
          <p:cNvSpPr>
            <a:spLocks noGrp="1"/>
          </p:cNvSpPr>
          <p:nvPr>
            <p:ph type="pic" sz="quarter" idx="122" hasCustomPrompt="1"/>
          </p:nvPr>
        </p:nvSpPr>
        <p:spPr bwMode="gray">
          <a:xfrm>
            <a:off x="7918650" y="4475566"/>
            <a:ext cx="806450" cy="806450"/>
          </a:xfrm>
          <a:prstGeom prst="ellipse">
            <a:avLst/>
          </a:prstGeom>
        </p:spPr>
        <p:txBody>
          <a:bodyPr anchor="ctr"/>
          <a:lstStyle>
            <a:lvl1pPr algn="ctr" rtl="0">
              <a:defRPr sz="1200"/>
            </a:lvl1pPr>
          </a:lstStyle>
          <a:p>
            <a:r>
              <a:rPr lang="en-GB" dirty="0"/>
              <a:t>Insert Portrait</a:t>
            </a:r>
          </a:p>
        </p:txBody>
      </p:sp>
      <p:sp>
        <p:nvSpPr>
          <p:cNvPr id="26" name="Text Placeholder 7">
            <a:extLst>
              <a:ext uri="{FF2B5EF4-FFF2-40B4-BE49-F238E27FC236}">
                <a16:creationId xmlns:a16="http://schemas.microsoft.com/office/drawing/2014/main" id="{C81C93A2-1787-4360-A584-73652DBA2CC0}"/>
              </a:ext>
            </a:extLst>
          </p:cNvPr>
          <p:cNvSpPr>
            <a:spLocks noGrp="1"/>
          </p:cNvSpPr>
          <p:nvPr>
            <p:ph type="body" sz="quarter" idx="102" hasCustomPrompt="1"/>
          </p:nvPr>
        </p:nvSpPr>
        <p:spPr bwMode="gray">
          <a:xfrm>
            <a:off x="8935888" y="2243138"/>
            <a:ext cx="1329680" cy="1677584"/>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27" name="Picture Placeholder 7">
            <a:extLst>
              <a:ext uri="{FF2B5EF4-FFF2-40B4-BE49-F238E27FC236}">
                <a16:creationId xmlns:a16="http://schemas.microsoft.com/office/drawing/2014/main" id="{463097DE-3CDC-4F62-BC1E-70CA2A043FC1}"/>
              </a:ext>
            </a:extLst>
          </p:cNvPr>
          <p:cNvSpPr>
            <a:spLocks noGrp="1"/>
          </p:cNvSpPr>
          <p:nvPr>
            <p:ph type="pic" sz="quarter" idx="103" hasCustomPrompt="1"/>
          </p:nvPr>
        </p:nvSpPr>
        <p:spPr bwMode="gray">
          <a:xfrm>
            <a:off x="7918650" y="2243138"/>
            <a:ext cx="806450" cy="806450"/>
          </a:xfrm>
          <a:prstGeom prst="ellipse">
            <a:avLst/>
          </a:prstGeom>
        </p:spPr>
        <p:txBody>
          <a:bodyPr anchor="ctr"/>
          <a:lstStyle>
            <a:lvl1pPr algn="ctr" rtl="0">
              <a:defRPr sz="1200"/>
            </a:lvl1pPr>
          </a:lstStyle>
          <a:p>
            <a:r>
              <a:rPr lang="en-GB" dirty="0"/>
              <a:t>Insert Portrait</a:t>
            </a:r>
          </a:p>
        </p:txBody>
      </p:sp>
      <p:sp>
        <p:nvSpPr>
          <p:cNvPr id="28" name="Text Placeholder 6">
            <a:extLst>
              <a:ext uri="{FF2B5EF4-FFF2-40B4-BE49-F238E27FC236}">
                <a16:creationId xmlns:a16="http://schemas.microsoft.com/office/drawing/2014/main" id="{E96648EE-C859-4F04-8F0F-D396B8692ADA}"/>
              </a:ext>
            </a:extLst>
          </p:cNvPr>
          <p:cNvSpPr>
            <a:spLocks noGrp="1"/>
          </p:cNvSpPr>
          <p:nvPr>
            <p:ph type="body" sz="quarter" idx="119" hasCustomPrompt="1"/>
          </p:nvPr>
        </p:nvSpPr>
        <p:spPr bwMode="gray">
          <a:xfrm>
            <a:off x="6449863" y="4475566"/>
            <a:ext cx="1329680" cy="1677584"/>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29" name="Picture Placeholder 6">
            <a:extLst>
              <a:ext uri="{FF2B5EF4-FFF2-40B4-BE49-F238E27FC236}">
                <a16:creationId xmlns:a16="http://schemas.microsoft.com/office/drawing/2014/main" id="{92BA0066-6126-4403-B569-0ECB0CAFEF9A}"/>
              </a:ext>
            </a:extLst>
          </p:cNvPr>
          <p:cNvSpPr>
            <a:spLocks noGrp="1"/>
          </p:cNvSpPr>
          <p:nvPr>
            <p:ph type="pic" sz="quarter" idx="120" hasCustomPrompt="1"/>
          </p:nvPr>
        </p:nvSpPr>
        <p:spPr bwMode="gray">
          <a:xfrm>
            <a:off x="5432625" y="4475566"/>
            <a:ext cx="806450" cy="806450"/>
          </a:xfrm>
          <a:prstGeom prst="ellipse">
            <a:avLst/>
          </a:prstGeom>
        </p:spPr>
        <p:txBody>
          <a:bodyPr anchor="ctr"/>
          <a:lstStyle>
            <a:lvl1pPr algn="ctr">
              <a:defRPr sz="1200"/>
            </a:lvl1pPr>
          </a:lstStyle>
          <a:p>
            <a:r>
              <a:rPr lang="en-GB" dirty="0"/>
              <a:t>Insert Portrait</a:t>
            </a:r>
          </a:p>
        </p:txBody>
      </p:sp>
      <p:sp>
        <p:nvSpPr>
          <p:cNvPr id="24" name="Text Placeholder 5">
            <a:extLst>
              <a:ext uri="{FF2B5EF4-FFF2-40B4-BE49-F238E27FC236}">
                <a16:creationId xmlns:a16="http://schemas.microsoft.com/office/drawing/2014/main" id="{42E85DD7-F4D7-4690-9115-86E075EC3403}"/>
              </a:ext>
            </a:extLst>
          </p:cNvPr>
          <p:cNvSpPr>
            <a:spLocks noGrp="1"/>
          </p:cNvSpPr>
          <p:nvPr>
            <p:ph type="body" sz="quarter" idx="98" hasCustomPrompt="1"/>
          </p:nvPr>
        </p:nvSpPr>
        <p:spPr bwMode="gray">
          <a:xfrm>
            <a:off x="6449863" y="2243138"/>
            <a:ext cx="1329680" cy="1677584"/>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25" name="Picture Placeholder 5">
            <a:extLst>
              <a:ext uri="{FF2B5EF4-FFF2-40B4-BE49-F238E27FC236}">
                <a16:creationId xmlns:a16="http://schemas.microsoft.com/office/drawing/2014/main" id="{7464D1D6-B596-42DA-BC07-50216C5637BF}"/>
              </a:ext>
            </a:extLst>
          </p:cNvPr>
          <p:cNvSpPr>
            <a:spLocks noGrp="1"/>
          </p:cNvSpPr>
          <p:nvPr>
            <p:ph type="pic" sz="quarter" idx="99" hasCustomPrompt="1"/>
          </p:nvPr>
        </p:nvSpPr>
        <p:spPr bwMode="gray">
          <a:xfrm>
            <a:off x="5432625" y="2243138"/>
            <a:ext cx="806450" cy="806450"/>
          </a:xfrm>
          <a:prstGeom prst="ellipse">
            <a:avLst/>
          </a:prstGeom>
        </p:spPr>
        <p:txBody>
          <a:bodyPr anchor="ctr"/>
          <a:lstStyle>
            <a:lvl1pPr algn="ctr">
              <a:defRPr sz="1200"/>
            </a:lvl1pPr>
          </a:lstStyle>
          <a:p>
            <a:r>
              <a:rPr lang="en-GB" dirty="0"/>
              <a:t>Insert Portrait</a:t>
            </a:r>
          </a:p>
        </p:txBody>
      </p:sp>
      <p:sp>
        <p:nvSpPr>
          <p:cNvPr id="54" name="Text Placeholder 4">
            <a:extLst>
              <a:ext uri="{FF2B5EF4-FFF2-40B4-BE49-F238E27FC236}">
                <a16:creationId xmlns:a16="http://schemas.microsoft.com/office/drawing/2014/main" id="{5E7EAA3A-8C48-4CB5-A1A1-176B5F6FCCC5}"/>
              </a:ext>
            </a:extLst>
          </p:cNvPr>
          <p:cNvSpPr>
            <a:spLocks noGrp="1"/>
          </p:cNvSpPr>
          <p:nvPr>
            <p:ph type="body" sz="quarter" idx="115" hasCustomPrompt="1"/>
          </p:nvPr>
        </p:nvSpPr>
        <p:spPr bwMode="gray">
          <a:xfrm>
            <a:off x="3944788" y="4475566"/>
            <a:ext cx="1329680" cy="1677584"/>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55" name="Picture Placeholder 4">
            <a:extLst>
              <a:ext uri="{FF2B5EF4-FFF2-40B4-BE49-F238E27FC236}">
                <a16:creationId xmlns:a16="http://schemas.microsoft.com/office/drawing/2014/main" id="{B4B5E2F2-932C-4141-B812-A03176B263B3}"/>
              </a:ext>
            </a:extLst>
          </p:cNvPr>
          <p:cNvSpPr>
            <a:spLocks noGrp="1"/>
          </p:cNvSpPr>
          <p:nvPr>
            <p:ph type="pic" sz="quarter" idx="116" hasCustomPrompt="1"/>
          </p:nvPr>
        </p:nvSpPr>
        <p:spPr bwMode="gray">
          <a:xfrm>
            <a:off x="2927550" y="4475566"/>
            <a:ext cx="806450" cy="806450"/>
          </a:xfrm>
          <a:prstGeom prst="ellipse">
            <a:avLst/>
          </a:prstGeom>
        </p:spPr>
        <p:txBody>
          <a:bodyPr anchor="ctr"/>
          <a:lstStyle>
            <a:lvl1pPr algn="ctr">
              <a:defRPr sz="1200"/>
            </a:lvl1pPr>
          </a:lstStyle>
          <a:p>
            <a:r>
              <a:rPr lang="en-GB" dirty="0"/>
              <a:t>Insert Portrait</a:t>
            </a:r>
          </a:p>
        </p:txBody>
      </p:sp>
      <p:sp>
        <p:nvSpPr>
          <p:cNvPr id="50" name="Text Placeholder 3">
            <a:extLst>
              <a:ext uri="{FF2B5EF4-FFF2-40B4-BE49-F238E27FC236}">
                <a16:creationId xmlns:a16="http://schemas.microsoft.com/office/drawing/2014/main" id="{6E635B30-F892-43FF-92D0-87906E4E14A6}"/>
              </a:ext>
            </a:extLst>
          </p:cNvPr>
          <p:cNvSpPr>
            <a:spLocks noGrp="1"/>
          </p:cNvSpPr>
          <p:nvPr>
            <p:ph type="body" sz="quarter" idx="94" hasCustomPrompt="1"/>
          </p:nvPr>
        </p:nvSpPr>
        <p:spPr bwMode="gray">
          <a:xfrm>
            <a:off x="3944788" y="2243138"/>
            <a:ext cx="1329680" cy="1677584"/>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51" name="Picture Placeholder 3">
            <a:extLst>
              <a:ext uri="{FF2B5EF4-FFF2-40B4-BE49-F238E27FC236}">
                <a16:creationId xmlns:a16="http://schemas.microsoft.com/office/drawing/2014/main" id="{AA321338-917C-4512-A453-AA011BB7835E}"/>
              </a:ext>
            </a:extLst>
          </p:cNvPr>
          <p:cNvSpPr>
            <a:spLocks noGrp="1"/>
          </p:cNvSpPr>
          <p:nvPr>
            <p:ph type="pic" sz="quarter" idx="95" hasCustomPrompt="1"/>
          </p:nvPr>
        </p:nvSpPr>
        <p:spPr bwMode="gray">
          <a:xfrm>
            <a:off x="2927550" y="2243138"/>
            <a:ext cx="806450" cy="806450"/>
          </a:xfrm>
          <a:prstGeom prst="ellipse">
            <a:avLst/>
          </a:prstGeom>
        </p:spPr>
        <p:txBody>
          <a:bodyPr anchor="ctr"/>
          <a:lstStyle>
            <a:lvl1pPr algn="ctr">
              <a:defRPr sz="1200"/>
            </a:lvl1pPr>
          </a:lstStyle>
          <a:p>
            <a:r>
              <a:rPr lang="en-GB" dirty="0"/>
              <a:t>Insert Portrait</a:t>
            </a:r>
          </a:p>
        </p:txBody>
      </p:sp>
      <p:sp>
        <p:nvSpPr>
          <p:cNvPr id="52" name="Text Placeholder 2">
            <a:extLst>
              <a:ext uri="{FF2B5EF4-FFF2-40B4-BE49-F238E27FC236}">
                <a16:creationId xmlns:a16="http://schemas.microsoft.com/office/drawing/2014/main" id="{677D9A13-1A1D-47E4-B5FE-EF46F2AFF984}"/>
              </a:ext>
            </a:extLst>
          </p:cNvPr>
          <p:cNvSpPr>
            <a:spLocks noGrp="1"/>
          </p:cNvSpPr>
          <p:nvPr>
            <p:ph type="body" sz="quarter" idx="113" hasCustomPrompt="1"/>
          </p:nvPr>
        </p:nvSpPr>
        <p:spPr bwMode="gray">
          <a:xfrm>
            <a:off x="1449238" y="4475566"/>
            <a:ext cx="1329680" cy="1677584"/>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53" name="Picture Placeholder 2">
            <a:extLst>
              <a:ext uri="{FF2B5EF4-FFF2-40B4-BE49-F238E27FC236}">
                <a16:creationId xmlns:a16="http://schemas.microsoft.com/office/drawing/2014/main" id="{3269D5D3-B73F-4504-A8C1-C56AA03E9BC2}"/>
              </a:ext>
            </a:extLst>
          </p:cNvPr>
          <p:cNvSpPr>
            <a:spLocks noGrp="1"/>
          </p:cNvSpPr>
          <p:nvPr>
            <p:ph type="pic" sz="quarter" idx="114" hasCustomPrompt="1"/>
          </p:nvPr>
        </p:nvSpPr>
        <p:spPr bwMode="gray">
          <a:xfrm>
            <a:off x="432000" y="4475566"/>
            <a:ext cx="806450" cy="806450"/>
          </a:xfrm>
          <a:prstGeom prst="ellipse">
            <a:avLst/>
          </a:prstGeom>
        </p:spPr>
        <p:txBody>
          <a:bodyPr anchor="ctr"/>
          <a:lstStyle>
            <a:lvl1pPr algn="ctr">
              <a:defRPr sz="1200"/>
            </a:lvl1pPr>
          </a:lstStyle>
          <a:p>
            <a:r>
              <a:rPr lang="en-GB" dirty="0"/>
              <a:t>Insert Portrait</a:t>
            </a:r>
          </a:p>
        </p:txBody>
      </p:sp>
      <p:sp>
        <p:nvSpPr>
          <p:cNvPr id="48" name="Text Placeholder 1">
            <a:extLst>
              <a:ext uri="{FF2B5EF4-FFF2-40B4-BE49-F238E27FC236}">
                <a16:creationId xmlns:a16="http://schemas.microsoft.com/office/drawing/2014/main" id="{D204355A-5035-4DDA-BC54-82737F33D63B}"/>
              </a:ext>
            </a:extLst>
          </p:cNvPr>
          <p:cNvSpPr>
            <a:spLocks noGrp="1"/>
          </p:cNvSpPr>
          <p:nvPr>
            <p:ph type="body" sz="quarter" idx="60" hasCustomPrompt="1"/>
          </p:nvPr>
        </p:nvSpPr>
        <p:spPr bwMode="gray">
          <a:xfrm>
            <a:off x="1449238" y="2243138"/>
            <a:ext cx="1329680" cy="1677584"/>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49" name="Picture Placeholder 1">
            <a:extLst>
              <a:ext uri="{FF2B5EF4-FFF2-40B4-BE49-F238E27FC236}">
                <a16:creationId xmlns:a16="http://schemas.microsoft.com/office/drawing/2014/main" id="{74C8A325-DCD6-4B7D-95F7-08AD17B31FA7}"/>
              </a:ext>
            </a:extLst>
          </p:cNvPr>
          <p:cNvSpPr>
            <a:spLocks noGrp="1"/>
          </p:cNvSpPr>
          <p:nvPr>
            <p:ph type="pic" sz="quarter" idx="92" hasCustomPrompt="1"/>
          </p:nvPr>
        </p:nvSpPr>
        <p:spPr bwMode="gray">
          <a:xfrm>
            <a:off x="432000" y="2243138"/>
            <a:ext cx="806450" cy="806450"/>
          </a:xfrm>
          <a:prstGeom prst="ellipse">
            <a:avLst/>
          </a:prstGeom>
        </p:spPr>
        <p:txBody>
          <a:bodyPr anchor="ctr"/>
          <a:lstStyle>
            <a:lvl1pPr algn="ctr">
              <a:defRPr sz="1200"/>
            </a:lvl1pPr>
          </a:lstStyle>
          <a:p>
            <a:r>
              <a:rPr lang="en-GB" dirty="0"/>
              <a:t>Insert Portrait</a:t>
            </a:r>
          </a:p>
        </p:txBody>
      </p:sp>
      <p:sp>
        <p:nvSpPr>
          <p:cNvPr id="32" name="Picture Placeholder 2">
            <a:extLst>
              <a:ext uri="{FF2B5EF4-FFF2-40B4-BE49-F238E27FC236}">
                <a16:creationId xmlns:a16="http://schemas.microsoft.com/office/drawing/2014/main" id="{B13BB46B-DBCC-4DE2-B4E2-0536CE0B4565}"/>
              </a:ext>
            </a:extLst>
          </p:cNvPr>
          <p:cNvSpPr>
            <a:spLocks noGrp="1"/>
          </p:cNvSpPr>
          <p:nvPr>
            <p:ph type="pic" sz="quarter" idx="97"/>
          </p:nvPr>
        </p:nvSpPr>
        <p:spPr bwMode="gray">
          <a:xfrm>
            <a:off x="5431901" y="1872419"/>
            <a:ext cx="4826951" cy="55907"/>
          </a:xfrm>
          <a:solidFill>
            <a:schemeClr val="tx1"/>
          </a:solidFill>
        </p:spPr>
        <p:txBody>
          <a:bodyPr/>
          <a:lstStyle>
            <a:lvl1pPr>
              <a:defRPr sz="200"/>
            </a:lvl1pPr>
          </a:lstStyle>
          <a:p>
            <a:r>
              <a:rPr lang="en-US"/>
              <a:t>Click icon to add picture</a:t>
            </a:r>
            <a:endParaRPr lang="en-GB" dirty="0"/>
          </a:p>
        </p:txBody>
      </p:sp>
      <p:sp>
        <p:nvSpPr>
          <p:cNvPr id="33" name="Text Placeholder 2">
            <a:extLst>
              <a:ext uri="{FF2B5EF4-FFF2-40B4-BE49-F238E27FC236}">
                <a16:creationId xmlns:a16="http://schemas.microsoft.com/office/drawing/2014/main" id="{17AE4B17-2666-4557-9EF1-CAB3382417DF}"/>
              </a:ext>
            </a:extLst>
          </p:cNvPr>
          <p:cNvSpPr>
            <a:spLocks noGrp="1"/>
          </p:cNvSpPr>
          <p:nvPr>
            <p:ph type="body" sz="quarter" idx="100" hasCustomPrompt="1"/>
          </p:nvPr>
        </p:nvSpPr>
        <p:spPr bwMode="gray">
          <a:xfrm>
            <a:off x="5432624" y="1443247"/>
            <a:ext cx="4828776" cy="396875"/>
          </a:xfrm>
        </p:spPr>
        <p:txBody>
          <a:bodyPr anchor="b"/>
          <a:lstStyle>
            <a:lvl1pPr>
              <a:lnSpc>
                <a:spcPct val="90000"/>
              </a:lnSpc>
              <a:spcBef>
                <a:spcPts val="0"/>
              </a:spcBef>
              <a:defRPr sz="1400" b="1" cap="all" baseline="0"/>
            </a:lvl1pPr>
          </a:lstStyle>
          <a:p>
            <a:pPr lvl="0"/>
            <a:r>
              <a:rPr lang="en-GB" dirty="0"/>
              <a:t>&lt;Business Area,                                                             format text on two lines&gt;</a:t>
            </a:r>
          </a:p>
        </p:txBody>
      </p:sp>
      <p:sp>
        <p:nvSpPr>
          <p:cNvPr id="5" name="Picture Placeholder 1">
            <a:extLst>
              <a:ext uri="{FF2B5EF4-FFF2-40B4-BE49-F238E27FC236}">
                <a16:creationId xmlns:a16="http://schemas.microsoft.com/office/drawing/2014/main" id="{71EFD80A-B861-4623-915A-CF2450099917}"/>
              </a:ext>
            </a:extLst>
          </p:cNvPr>
          <p:cNvSpPr>
            <a:spLocks noGrp="1"/>
          </p:cNvSpPr>
          <p:nvPr>
            <p:ph type="pic" sz="quarter" idx="91"/>
          </p:nvPr>
        </p:nvSpPr>
        <p:spPr bwMode="gray">
          <a:xfrm>
            <a:off x="431276" y="1872419"/>
            <a:ext cx="4826953" cy="55907"/>
          </a:xfrm>
          <a:solidFill>
            <a:schemeClr val="tx1"/>
          </a:solidFill>
        </p:spPr>
        <p:txBody>
          <a:bodyPr/>
          <a:lstStyle>
            <a:lvl1pPr>
              <a:defRPr sz="200"/>
            </a:lvl1pPr>
          </a:lstStyle>
          <a:p>
            <a:r>
              <a:rPr lang="en-US"/>
              <a:t>Click icon to add picture</a:t>
            </a:r>
            <a:endParaRPr lang="en-GB" dirty="0"/>
          </a:p>
        </p:txBody>
      </p:sp>
      <p:sp>
        <p:nvSpPr>
          <p:cNvPr id="8" name="Text Placeholder 1">
            <a:extLst>
              <a:ext uri="{FF2B5EF4-FFF2-40B4-BE49-F238E27FC236}">
                <a16:creationId xmlns:a16="http://schemas.microsoft.com/office/drawing/2014/main" id="{BA47DFAB-222E-45A3-AD1A-1677F1970D83}"/>
              </a:ext>
            </a:extLst>
          </p:cNvPr>
          <p:cNvSpPr>
            <a:spLocks noGrp="1"/>
          </p:cNvSpPr>
          <p:nvPr>
            <p:ph type="body" sz="quarter" idx="19" hasCustomPrompt="1"/>
          </p:nvPr>
        </p:nvSpPr>
        <p:spPr bwMode="gray">
          <a:xfrm>
            <a:off x="431999" y="1443247"/>
            <a:ext cx="4828778" cy="396875"/>
          </a:xfrm>
        </p:spPr>
        <p:txBody>
          <a:bodyPr anchor="b"/>
          <a:lstStyle>
            <a:lvl1pPr>
              <a:lnSpc>
                <a:spcPct val="90000"/>
              </a:lnSpc>
              <a:spcBef>
                <a:spcPts val="0"/>
              </a:spcBef>
              <a:defRPr sz="1400" b="1" cap="all" baseline="0"/>
            </a:lvl1pPr>
          </a:lstStyle>
          <a:p>
            <a:pPr lvl="0"/>
            <a:r>
              <a:rPr lang="en-GB" dirty="0"/>
              <a:t>&lt;Business Area,                                                             format text on two lines&gt;</a:t>
            </a:r>
          </a:p>
        </p:txBody>
      </p:sp>
      <p:sp>
        <p:nvSpPr>
          <p:cNvPr id="16" name="Title">
            <a:extLst>
              <a:ext uri="{FF2B5EF4-FFF2-40B4-BE49-F238E27FC236}">
                <a16:creationId xmlns:a16="http://schemas.microsoft.com/office/drawing/2014/main" id="{A82707E0-F15E-4C92-BD15-A136DA9B97E3}"/>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4" name="ctsSectionTitlePlaceholder">
            <a:extLst>
              <a:ext uri="{FF2B5EF4-FFF2-40B4-BE49-F238E27FC236}">
                <a16:creationId xmlns:a16="http://schemas.microsoft.com/office/drawing/2014/main" id="{DFBEEF3C-2FF6-4FE7-9C7A-A670E3CC7436}"/>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4A07B3FF-D868-4DDC-B8F9-2D3ACB35CE81}"/>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Team Contacts (2x2 and 2x2)</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490879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Contacts (2x2 and 2x4)">
    <p:spTree>
      <p:nvGrpSpPr>
        <p:cNvPr id="1" name=""/>
        <p:cNvGrpSpPr/>
        <p:nvPr/>
      </p:nvGrpSpPr>
      <p:grpSpPr>
        <a:xfrm>
          <a:off x="0" y="0"/>
          <a:ext cx="0" cy="0"/>
          <a:chOff x="0" y="0"/>
          <a:chExt cx="0" cy="0"/>
        </a:xfrm>
      </p:grpSpPr>
      <p:sp>
        <p:nvSpPr>
          <p:cNvPr id="46" name="Text Placeholder 12">
            <a:extLst>
              <a:ext uri="{FF2B5EF4-FFF2-40B4-BE49-F238E27FC236}">
                <a16:creationId xmlns:a16="http://schemas.microsoft.com/office/drawing/2014/main" id="{C7DB0F72-BCA3-4DF9-80D7-7DC0DFEC98DF}"/>
              </a:ext>
            </a:extLst>
          </p:cNvPr>
          <p:cNvSpPr>
            <a:spLocks noGrp="1"/>
          </p:cNvSpPr>
          <p:nvPr>
            <p:ph type="body" sz="quarter" idx="127" hasCustomPrompt="1"/>
          </p:nvPr>
        </p:nvSpPr>
        <p:spPr bwMode="gray">
          <a:xfrm>
            <a:off x="8935888" y="5591494"/>
            <a:ext cx="1329680" cy="811212"/>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47" name="Picture Placeholder 12">
            <a:extLst>
              <a:ext uri="{FF2B5EF4-FFF2-40B4-BE49-F238E27FC236}">
                <a16:creationId xmlns:a16="http://schemas.microsoft.com/office/drawing/2014/main" id="{9896E8B1-4B90-402C-BC54-704B7A7FE433}"/>
              </a:ext>
            </a:extLst>
          </p:cNvPr>
          <p:cNvSpPr>
            <a:spLocks noGrp="1"/>
          </p:cNvSpPr>
          <p:nvPr>
            <p:ph type="pic" sz="quarter" idx="128" hasCustomPrompt="1"/>
          </p:nvPr>
        </p:nvSpPr>
        <p:spPr bwMode="gray">
          <a:xfrm>
            <a:off x="7918650" y="5591494"/>
            <a:ext cx="806450" cy="806450"/>
          </a:xfrm>
          <a:prstGeom prst="ellipse">
            <a:avLst/>
          </a:prstGeom>
        </p:spPr>
        <p:txBody>
          <a:bodyPr anchor="ctr"/>
          <a:lstStyle>
            <a:lvl1pPr algn="ctr" rtl="0">
              <a:defRPr sz="1200"/>
            </a:lvl1pPr>
          </a:lstStyle>
          <a:p>
            <a:r>
              <a:rPr lang="en-GB" dirty="0"/>
              <a:t>Insert Portrait</a:t>
            </a:r>
          </a:p>
        </p:txBody>
      </p:sp>
      <p:sp>
        <p:nvSpPr>
          <p:cNvPr id="38" name="Text Placeholder 11">
            <a:extLst>
              <a:ext uri="{FF2B5EF4-FFF2-40B4-BE49-F238E27FC236}">
                <a16:creationId xmlns:a16="http://schemas.microsoft.com/office/drawing/2014/main" id="{5C90EE04-75A8-4387-AE3B-CE1B2A7DAEB2}"/>
              </a:ext>
            </a:extLst>
          </p:cNvPr>
          <p:cNvSpPr>
            <a:spLocks noGrp="1"/>
          </p:cNvSpPr>
          <p:nvPr>
            <p:ph type="body" sz="quarter" idx="119" hasCustomPrompt="1"/>
          </p:nvPr>
        </p:nvSpPr>
        <p:spPr bwMode="gray">
          <a:xfrm>
            <a:off x="8935888" y="4475566"/>
            <a:ext cx="1329680" cy="811212"/>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39" name="Picture Placeholder 11">
            <a:extLst>
              <a:ext uri="{FF2B5EF4-FFF2-40B4-BE49-F238E27FC236}">
                <a16:creationId xmlns:a16="http://schemas.microsoft.com/office/drawing/2014/main" id="{9342411F-F4A4-476B-9ED8-CEDBD962676A}"/>
              </a:ext>
            </a:extLst>
          </p:cNvPr>
          <p:cNvSpPr>
            <a:spLocks noGrp="1"/>
          </p:cNvSpPr>
          <p:nvPr>
            <p:ph type="pic" sz="quarter" idx="120" hasCustomPrompt="1"/>
          </p:nvPr>
        </p:nvSpPr>
        <p:spPr bwMode="gray">
          <a:xfrm>
            <a:off x="7918650" y="4475566"/>
            <a:ext cx="806450" cy="806450"/>
          </a:xfrm>
          <a:prstGeom prst="ellipse">
            <a:avLst/>
          </a:prstGeom>
        </p:spPr>
        <p:txBody>
          <a:bodyPr anchor="ctr"/>
          <a:lstStyle>
            <a:lvl1pPr algn="ctr" rtl="0">
              <a:defRPr sz="1200"/>
            </a:lvl1pPr>
          </a:lstStyle>
          <a:p>
            <a:r>
              <a:rPr lang="en-GB" dirty="0"/>
              <a:t>Insert Portrait</a:t>
            </a:r>
          </a:p>
        </p:txBody>
      </p:sp>
      <p:sp>
        <p:nvSpPr>
          <p:cNvPr id="30" name="Text Placeholder 10">
            <a:extLst>
              <a:ext uri="{FF2B5EF4-FFF2-40B4-BE49-F238E27FC236}">
                <a16:creationId xmlns:a16="http://schemas.microsoft.com/office/drawing/2014/main" id="{C9EFE1FC-D5B5-4193-AB22-D19CA2FA940C}"/>
              </a:ext>
            </a:extLst>
          </p:cNvPr>
          <p:cNvSpPr>
            <a:spLocks noGrp="1"/>
          </p:cNvSpPr>
          <p:nvPr>
            <p:ph type="body" sz="quarter" idx="111" hasCustomPrompt="1"/>
          </p:nvPr>
        </p:nvSpPr>
        <p:spPr bwMode="gray">
          <a:xfrm>
            <a:off x="8935888" y="3364400"/>
            <a:ext cx="1329680" cy="811212"/>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31" name="Picture Placeholder 10">
            <a:extLst>
              <a:ext uri="{FF2B5EF4-FFF2-40B4-BE49-F238E27FC236}">
                <a16:creationId xmlns:a16="http://schemas.microsoft.com/office/drawing/2014/main" id="{99491D61-646B-48DD-99E3-F931080670FE}"/>
              </a:ext>
            </a:extLst>
          </p:cNvPr>
          <p:cNvSpPr>
            <a:spLocks noGrp="1"/>
          </p:cNvSpPr>
          <p:nvPr>
            <p:ph type="pic" sz="quarter" idx="112" hasCustomPrompt="1"/>
          </p:nvPr>
        </p:nvSpPr>
        <p:spPr bwMode="gray">
          <a:xfrm>
            <a:off x="7918650" y="3364400"/>
            <a:ext cx="806450" cy="806450"/>
          </a:xfrm>
          <a:prstGeom prst="ellipse">
            <a:avLst/>
          </a:prstGeom>
        </p:spPr>
        <p:txBody>
          <a:bodyPr anchor="ctr"/>
          <a:lstStyle>
            <a:lvl1pPr algn="ctr" rtl="0">
              <a:defRPr sz="1200"/>
            </a:lvl1pPr>
          </a:lstStyle>
          <a:p>
            <a:r>
              <a:rPr lang="en-GB" dirty="0"/>
              <a:t>Insert Portrait</a:t>
            </a:r>
          </a:p>
        </p:txBody>
      </p:sp>
      <p:sp>
        <p:nvSpPr>
          <p:cNvPr id="21" name="Text Placeholder 9">
            <a:extLst>
              <a:ext uri="{FF2B5EF4-FFF2-40B4-BE49-F238E27FC236}">
                <a16:creationId xmlns:a16="http://schemas.microsoft.com/office/drawing/2014/main" id="{7764B864-9526-4D81-89F4-026C2765247A}"/>
              </a:ext>
            </a:extLst>
          </p:cNvPr>
          <p:cNvSpPr>
            <a:spLocks noGrp="1"/>
          </p:cNvSpPr>
          <p:nvPr>
            <p:ph type="body" sz="quarter" idx="102" hasCustomPrompt="1"/>
          </p:nvPr>
        </p:nvSpPr>
        <p:spPr bwMode="gray">
          <a:xfrm>
            <a:off x="8935888" y="2243138"/>
            <a:ext cx="1329680" cy="811212"/>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22" name="Picture Placeholder 9">
            <a:extLst>
              <a:ext uri="{FF2B5EF4-FFF2-40B4-BE49-F238E27FC236}">
                <a16:creationId xmlns:a16="http://schemas.microsoft.com/office/drawing/2014/main" id="{42172D45-AC48-4421-AC5B-D6D0533D0FAC}"/>
              </a:ext>
            </a:extLst>
          </p:cNvPr>
          <p:cNvSpPr>
            <a:spLocks noGrp="1"/>
          </p:cNvSpPr>
          <p:nvPr>
            <p:ph type="pic" sz="quarter" idx="103" hasCustomPrompt="1"/>
          </p:nvPr>
        </p:nvSpPr>
        <p:spPr bwMode="gray">
          <a:xfrm>
            <a:off x="7918650" y="2243138"/>
            <a:ext cx="806450" cy="806450"/>
          </a:xfrm>
          <a:prstGeom prst="ellipse">
            <a:avLst/>
          </a:prstGeom>
        </p:spPr>
        <p:txBody>
          <a:bodyPr anchor="ctr"/>
          <a:lstStyle>
            <a:lvl1pPr algn="ctr" rtl="0">
              <a:defRPr sz="1200"/>
            </a:lvl1pPr>
          </a:lstStyle>
          <a:p>
            <a:r>
              <a:rPr lang="en-GB" dirty="0"/>
              <a:t>Insert Portrait</a:t>
            </a:r>
          </a:p>
        </p:txBody>
      </p:sp>
      <p:sp>
        <p:nvSpPr>
          <p:cNvPr id="44" name="Text Placeholder 8">
            <a:extLst>
              <a:ext uri="{FF2B5EF4-FFF2-40B4-BE49-F238E27FC236}">
                <a16:creationId xmlns:a16="http://schemas.microsoft.com/office/drawing/2014/main" id="{F4EDA55B-F2D2-47F5-9AD6-CB8086B9A880}"/>
              </a:ext>
            </a:extLst>
          </p:cNvPr>
          <p:cNvSpPr>
            <a:spLocks noGrp="1"/>
          </p:cNvSpPr>
          <p:nvPr>
            <p:ph type="body" sz="quarter" idx="125" hasCustomPrompt="1"/>
          </p:nvPr>
        </p:nvSpPr>
        <p:spPr bwMode="gray">
          <a:xfrm>
            <a:off x="6449863" y="5591494"/>
            <a:ext cx="1329680" cy="811212"/>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45" name="Picture Placeholder 8">
            <a:extLst>
              <a:ext uri="{FF2B5EF4-FFF2-40B4-BE49-F238E27FC236}">
                <a16:creationId xmlns:a16="http://schemas.microsoft.com/office/drawing/2014/main" id="{690B9899-E117-4FCB-B350-80FF303D0E67}"/>
              </a:ext>
            </a:extLst>
          </p:cNvPr>
          <p:cNvSpPr>
            <a:spLocks noGrp="1"/>
          </p:cNvSpPr>
          <p:nvPr>
            <p:ph type="pic" sz="quarter" idx="126" hasCustomPrompt="1"/>
          </p:nvPr>
        </p:nvSpPr>
        <p:spPr bwMode="gray">
          <a:xfrm>
            <a:off x="5432625" y="5591494"/>
            <a:ext cx="806450" cy="806450"/>
          </a:xfrm>
          <a:prstGeom prst="ellipse">
            <a:avLst/>
          </a:prstGeom>
        </p:spPr>
        <p:txBody>
          <a:bodyPr anchor="ctr"/>
          <a:lstStyle>
            <a:lvl1pPr algn="ctr" rtl="0">
              <a:defRPr sz="1200"/>
            </a:lvl1pPr>
          </a:lstStyle>
          <a:p>
            <a:r>
              <a:rPr lang="en-GB" dirty="0"/>
              <a:t>Insert Portrait</a:t>
            </a:r>
          </a:p>
        </p:txBody>
      </p:sp>
      <p:sp>
        <p:nvSpPr>
          <p:cNvPr id="36" name="Text Placeholder 7">
            <a:extLst>
              <a:ext uri="{FF2B5EF4-FFF2-40B4-BE49-F238E27FC236}">
                <a16:creationId xmlns:a16="http://schemas.microsoft.com/office/drawing/2014/main" id="{6079183D-B6F7-478E-BD3B-45FFB05872AC}"/>
              </a:ext>
            </a:extLst>
          </p:cNvPr>
          <p:cNvSpPr>
            <a:spLocks noGrp="1"/>
          </p:cNvSpPr>
          <p:nvPr>
            <p:ph type="body" sz="quarter" idx="117" hasCustomPrompt="1"/>
          </p:nvPr>
        </p:nvSpPr>
        <p:spPr bwMode="gray">
          <a:xfrm>
            <a:off x="6449863" y="4475566"/>
            <a:ext cx="1329680" cy="811212"/>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37" name="Picture Placeholder 7">
            <a:extLst>
              <a:ext uri="{FF2B5EF4-FFF2-40B4-BE49-F238E27FC236}">
                <a16:creationId xmlns:a16="http://schemas.microsoft.com/office/drawing/2014/main" id="{D1059387-5A7B-4DD3-9129-EFC5147BBE60}"/>
              </a:ext>
            </a:extLst>
          </p:cNvPr>
          <p:cNvSpPr>
            <a:spLocks noGrp="1"/>
          </p:cNvSpPr>
          <p:nvPr>
            <p:ph type="pic" sz="quarter" idx="118" hasCustomPrompt="1"/>
          </p:nvPr>
        </p:nvSpPr>
        <p:spPr bwMode="gray">
          <a:xfrm>
            <a:off x="5432625" y="4475566"/>
            <a:ext cx="806450" cy="806450"/>
          </a:xfrm>
          <a:prstGeom prst="ellipse">
            <a:avLst/>
          </a:prstGeom>
        </p:spPr>
        <p:txBody>
          <a:bodyPr anchor="ctr"/>
          <a:lstStyle>
            <a:lvl1pPr algn="ctr">
              <a:defRPr sz="1200"/>
            </a:lvl1pPr>
          </a:lstStyle>
          <a:p>
            <a:r>
              <a:rPr lang="en-GB" dirty="0"/>
              <a:t>Insert Portrait</a:t>
            </a:r>
          </a:p>
        </p:txBody>
      </p:sp>
      <p:sp>
        <p:nvSpPr>
          <p:cNvPr id="28" name="Text Placeholder 6">
            <a:extLst>
              <a:ext uri="{FF2B5EF4-FFF2-40B4-BE49-F238E27FC236}">
                <a16:creationId xmlns:a16="http://schemas.microsoft.com/office/drawing/2014/main" id="{0319DE5E-12F4-4806-AE8B-535945E24035}"/>
              </a:ext>
            </a:extLst>
          </p:cNvPr>
          <p:cNvSpPr>
            <a:spLocks noGrp="1"/>
          </p:cNvSpPr>
          <p:nvPr>
            <p:ph type="body" sz="quarter" idx="109" hasCustomPrompt="1"/>
          </p:nvPr>
        </p:nvSpPr>
        <p:spPr bwMode="gray">
          <a:xfrm>
            <a:off x="6449863" y="3364400"/>
            <a:ext cx="1329680" cy="811212"/>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29" name="Picture Placeholder 6">
            <a:extLst>
              <a:ext uri="{FF2B5EF4-FFF2-40B4-BE49-F238E27FC236}">
                <a16:creationId xmlns:a16="http://schemas.microsoft.com/office/drawing/2014/main" id="{7123EECB-3BC7-4E82-90C6-842A13CCFBDD}"/>
              </a:ext>
            </a:extLst>
          </p:cNvPr>
          <p:cNvSpPr>
            <a:spLocks noGrp="1"/>
          </p:cNvSpPr>
          <p:nvPr>
            <p:ph type="pic" sz="quarter" idx="110" hasCustomPrompt="1"/>
          </p:nvPr>
        </p:nvSpPr>
        <p:spPr bwMode="gray">
          <a:xfrm>
            <a:off x="5432625" y="3364400"/>
            <a:ext cx="806450" cy="806450"/>
          </a:xfrm>
          <a:prstGeom prst="ellipse">
            <a:avLst/>
          </a:prstGeom>
        </p:spPr>
        <p:txBody>
          <a:bodyPr anchor="ctr"/>
          <a:lstStyle>
            <a:lvl1pPr algn="ctr">
              <a:defRPr sz="1200"/>
            </a:lvl1pPr>
          </a:lstStyle>
          <a:p>
            <a:r>
              <a:rPr lang="en-GB" dirty="0"/>
              <a:t>Insert Portrait</a:t>
            </a:r>
          </a:p>
        </p:txBody>
      </p:sp>
      <p:sp>
        <p:nvSpPr>
          <p:cNvPr id="17" name="Text Placeholder 5">
            <a:extLst>
              <a:ext uri="{FF2B5EF4-FFF2-40B4-BE49-F238E27FC236}">
                <a16:creationId xmlns:a16="http://schemas.microsoft.com/office/drawing/2014/main" id="{361C788C-41EC-47A0-A48F-AF45EB562159}"/>
              </a:ext>
            </a:extLst>
          </p:cNvPr>
          <p:cNvSpPr>
            <a:spLocks noGrp="1"/>
          </p:cNvSpPr>
          <p:nvPr>
            <p:ph type="body" sz="quarter" idx="98" hasCustomPrompt="1"/>
          </p:nvPr>
        </p:nvSpPr>
        <p:spPr bwMode="gray">
          <a:xfrm>
            <a:off x="6449863" y="2243138"/>
            <a:ext cx="1329680" cy="811212"/>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18" name="Picture Placeholder 5">
            <a:extLst>
              <a:ext uri="{FF2B5EF4-FFF2-40B4-BE49-F238E27FC236}">
                <a16:creationId xmlns:a16="http://schemas.microsoft.com/office/drawing/2014/main" id="{79F178C8-237B-4D97-9055-56EBC28B291A}"/>
              </a:ext>
            </a:extLst>
          </p:cNvPr>
          <p:cNvSpPr>
            <a:spLocks noGrp="1"/>
          </p:cNvSpPr>
          <p:nvPr>
            <p:ph type="pic" sz="quarter" idx="99" hasCustomPrompt="1"/>
          </p:nvPr>
        </p:nvSpPr>
        <p:spPr bwMode="gray">
          <a:xfrm>
            <a:off x="5432625" y="2243138"/>
            <a:ext cx="806450" cy="806450"/>
          </a:xfrm>
          <a:prstGeom prst="ellipse">
            <a:avLst/>
          </a:prstGeom>
        </p:spPr>
        <p:txBody>
          <a:bodyPr anchor="ctr"/>
          <a:lstStyle>
            <a:lvl1pPr algn="ctr">
              <a:defRPr sz="1200"/>
            </a:lvl1pPr>
          </a:lstStyle>
          <a:p>
            <a:r>
              <a:rPr lang="en-GB" dirty="0"/>
              <a:t>Insert Portrait</a:t>
            </a:r>
          </a:p>
        </p:txBody>
      </p:sp>
      <p:sp>
        <p:nvSpPr>
          <p:cNvPr id="54" name="Text Placeholder 4">
            <a:extLst>
              <a:ext uri="{FF2B5EF4-FFF2-40B4-BE49-F238E27FC236}">
                <a16:creationId xmlns:a16="http://schemas.microsoft.com/office/drawing/2014/main" id="{5E7EAA3A-8C48-4CB5-A1A1-176B5F6FCCC5}"/>
              </a:ext>
            </a:extLst>
          </p:cNvPr>
          <p:cNvSpPr>
            <a:spLocks noGrp="1"/>
          </p:cNvSpPr>
          <p:nvPr>
            <p:ph type="body" sz="quarter" idx="115" hasCustomPrompt="1"/>
          </p:nvPr>
        </p:nvSpPr>
        <p:spPr bwMode="gray">
          <a:xfrm>
            <a:off x="3944788" y="4475566"/>
            <a:ext cx="1329680" cy="1677584"/>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55" name="Picture Placeholder 4">
            <a:extLst>
              <a:ext uri="{FF2B5EF4-FFF2-40B4-BE49-F238E27FC236}">
                <a16:creationId xmlns:a16="http://schemas.microsoft.com/office/drawing/2014/main" id="{B4B5E2F2-932C-4141-B812-A03176B263B3}"/>
              </a:ext>
            </a:extLst>
          </p:cNvPr>
          <p:cNvSpPr>
            <a:spLocks noGrp="1"/>
          </p:cNvSpPr>
          <p:nvPr>
            <p:ph type="pic" sz="quarter" idx="116" hasCustomPrompt="1"/>
          </p:nvPr>
        </p:nvSpPr>
        <p:spPr bwMode="gray">
          <a:xfrm>
            <a:off x="2927550" y="4475566"/>
            <a:ext cx="806450" cy="806450"/>
          </a:xfrm>
          <a:prstGeom prst="ellipse">
            <a:avLst/>
          </a:prstGeom>
        </p:spPr>
        <p:txBody>
          <a:bodyPr anchor="ctr"/>
          <a:lstStyle>
            <a:lvl1pPr algn="ctr">
              <a:defRPr sz="1200"/>
            </a:lvl1pPr>
          </a:lstStyle>
          <a:p>
            <a:r>
              <a:rPr lang="en-GB" dirty="0"/>
              <a:t>Insert Portrait</a:t>
            </a:r>
          </a:p>
        </p:txBody>
      </p:sp>
      <p:sp>
        <p:nvSpPr>
          <p:cNvPr id="50" name="Text Placeholder 3">
            <a:extLst>
              <a:ext uri="{FF2B5EF4-FFF2-40B4-BE49-F238E27FC236}">
                <a16:creationId xmlns:a16="http://schemas.microsoft.com/office/drawing/2014/main" id="{6E635B30-F892-43FF-92D0-87906E4E14A6}"/>
              </a:ext>
            </a:extLst>
          </p:cNvPr>
          <p:cNvSpPr>
            <a:spLocks noGrp="1"/>
          </p:cNvSpPr>
          <p:nvPr>
            <p:ph type="body" sz="quarter" idx="94" hasCustomPrompt="1"/>
          </p:nvPr>
        </p:nvSpPr>
        <p:spPr bwMode="gray">
          <a:xfrm>
            <a:off x="3944788" y="2243138"/>
            <a:ext cx="1329680" cy="1677584"/>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51" name="Picture Placeholder 3">
            <a:extLst>
              <a:ext uri="{FF2B5EF4-FFF2-40B4-BE49-F238E27FC236}">
                <a16:creationId xmlns:a16="http://schemas.microsoft.com/office/drawing/2014/main" id="{AA321338-917C-4512-A453-AA011BB7835E}"/>
              </a:ext>
            </a:extLst>
          </p:cNvPr>
          <p:cNvSpPr>
            <a:spLocks noGrp="1"/>
          </p:cNvSpPr>
          <p:nvPr>
            <p:ph type="pic" sz="quarter" idx="95" hasCustomPrompt="1"/>
          </p:nvPr>
        </p:nvSpPr>
        <p:spPr bwMode="gray">
          <a:xfrm>
            <a:off x="2927550" y="2243138"/>
            <a:ext cx="806450" cy="806450"/>
          </a:xfrm>
          <a:prstGeom prst="ellipse">
            <a:avLst/>
          </a:prstGeom>
        </p:spPr>
        <p:txBody>
          <a:bodyPr anchor="ctr"/>
          <a:lstStyle>
            <a:lvl1pPr algn="ctr">
              <a:defRPr sz="1200"/>
            </a:lvl1pPr>
          </a:lstStyle>
          <a:p>
            <a:r>
              <a:rPr lang="en-GB" dirty="0"/>
              <a:t>Insert Portrait</a:t>
            </a:r>
          </a:p>
        </p:txBody>
      </p:sp>
      <p:sp>
        <p:nvSpPr>
          <p:cNvPr id="52" name="Text Placeholder 2">
            <a:extLst>
              <a:ext uri="{FF2B5EF4-FFF2-40B4-BE49-F238E27FC236}">
                <a16:creationId xmlns:a16="http://schemas.microsoft.com/office/drawing/2014/main" id="{677D9A13-1A1D-47E4-B5FE-EF46F2AFF984}"/>
              </a:ext>
            </a:extLst>
          </p:cNvPr>
          <p:cNvSpPr>
            <a:spLocks noGrp="1"/>
          </p:cNvSpPr>
          <p:nvPr>
            <p:ph type="body" sz="quarter" idx="113" hasCustomPrompt="1"/>
          </p:nvPr>
        </p:nvSpPr>
        <p:spPr bwMode="gray">
          <a:xfrm>
            <a:off x="1449238" y="4475566"/>
            <a:ext cx="1329680" cy="1677584"/>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53" name="Picture Placeholder 2">
            <a:extLst>
              <a:ext uri="{FF2B5EF4-FFF2-40B4-BE49-F238E27FC236}">
                <a16:creationId xmlns:a16="http://schemas.microsoft.com/office/drawing/2014/main" id="{3269D5D3-B73F-4504-A8C1-C56AA03E9BC2}"/>
              </a:ext>
            </a:extLst>
          </p:cNvPr>
          <p:cNvSpPr>
            <a:spLocks noGrp="1"/>
          </p:cNvSpPr>
          <p:nvPr>
            <p:ph type="pic" sz="quarter" idx="114" hasCustomPrompt="1"/>
          </p:nvPr>
        </p:nvSpPr>
        <p:spPr bwMode="gray">
          <a:xfrm>
            <a:off x="432000" y="4475566"/>
            <a:ext cx="806450" cy="806450"/>
          </a:xfrm>
          <a:prstGeom prst="ellipse">
            <a:avLst/>
          </a:prstGeom>
        </p:spPr>
        <p:txBody>
          <a:bodyPr anchor="ctr"/>
          <a:lstStyle>
            <a:lvl1pPr algn="ctr">
              <a:defRPr sz="1200"/>
            </a:lvl1pPr>
          </a:lstStyle>
          <a:p>
            <a:r>
              <a:rPr lang="en-GB" dirty="0"/>
              <a:t>Insert Portrait</a:t>
            </a:r>
          </a:p>
        </p:txBody>
      </p:sp>
      <p:sp>
        <p:nvSpPr>
          <p:cNvPr id="48" name="Text Placeholder 1">
            <a:extLst>
              <a:ext uri="{FF2B5EF4-FFF2-40B4-BE49-F238E27FC236}">
                <a16:creationId xmlns:a16="http://schemas.microsoft.com/office/drawing/2014/main" id="{D204355A-5035-4DDA-BC54-82737F33D63B}"/>
              </a:ext>
            </a:extLst>
          </p:cNvPr>
          <p:cNvSpPr>
            <a:spLocks noGrp="1"/>
          </p:cNvSpPr>
          <p:nvPr>
            <p:ph type="body" sz="quarter" idx="60" hasCustomPrompt="1"/>
          </p:nvPr>
        </p:nvSpPr>
        <p:spPr bwMode="gray">
          <a:xfrm>
            <a:off x="1449238" y="2243138"/>
            <a:ext cx="1329680" cy="1677584"/>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49" name="Picture Placeholder 1">
            <a:extLst>
              <a:ext uri="{FF2B5EF4-FFF2-40B4-BE49-F238E27FC236}">
                <a16:creationId xmlns:a16="http://schemas.microsoft.com/office/drawing/2014/main" id="{74C8A325-DCD6-4B7D-95F7-08AD17B31FA7}"/>
              </a:ext>
            </a:extLst>
          </p:cNvPr>
          <p:cNvSpPr>
            <a:spLocks noGrp="1"/>
          </p:cNvSpPr>
          <p:nvPr>
            <p:ph type="pic" sz="quarter" idx="92" hasCustomPrompt="1"/>
          </p:nvPr>
        </p:nvSpPr>
        <p:spPr bwMode="gray">
          <a:xfrm>
            <a:off x="432000" y="2243138"/>
            <a:ext cx="806450" cy="806450"/>
          </a:xfrm>
          <a:prstGeom prst="ellipse">
            <a:avLst/>
          </a:prstGeom>
        </p:spPr>
        <p:txBody>
          <a:bodyPr anchor="ctr"/>
          <a:lstStyle>
            <a:lvl1pPr algn="ctr">
              <a:defRPr sz="1200"/>
            </a:lvl1pPr>
          </a:lstStyle>
          <a:p>
            <a:r>
              <a:rPr lang="en-GB" dirty="0"/>
              <a:t>Insert Portrait</a:t>
            </a:r>
          </a:p>
        </p:txBody>
      </p:sp>
      <p:sp>
        <p:nvSpPr>
          <p:cNvPr id="20" name="Picture Placeholder 3">
            <a:extLst>
              <a:ext uri="{FF2B5EF4-FFF2-40B4-BE49-F238E27FC236}">
                <a16:creationId xmlns:a16="http://schemas.microsoft.com/office/drawing/2014/main" id="{DD4A9707-DE34-4913-8B47-40826A24D2DF}"/>
              </a:ext>
            </a:extLst>
          </p:cNvPr>
          <p:cNvSpPr>
            <a:spLocks noGrp="1"/>
          </p:cNvSpPr>
          <p:nvPr>
            <p:ph type="pic" sz="quarter" idx="101"/>
          </p:nvPr>
        </p:nvSpPr>
        <p:spPr bwMode="gray">
          <a:xfrm>
            <a:off x="7917927" y="1872419"/>
            <a:ext cx="2346032" cy="55907"/>
          </a:xfrm>
          <a:solidFill>
            <a:schemeClr val="tx1"/>
          </a:solidFill>
        </p:spPr>
        <p:txBody>
          <a:bodyPr/>
          <a:lstStyle>
            <a:lvl1pPr rtl="0">
              <a:defRPr sz="200"/>
            </a:lvl1pPr>
          </a:lstStyle>
          <a:p>
            <a:r>
              <a:rPr lang="en-US"/>
              <a:t>Click icon to add picture</a:t>
            </a:r>
            <a:endParaRPr lang="en-GB" dirty="0"/>
          </a:p>
        </p:txBody>
      </p:sp>
      <p:sp>
        <p:nvSpPr>
          <p:cNvPr id="23" name="Text Placeholder 3">
            <a:extLst>
              <a:ext uri="{FF2B5EF4-FFF2-40B4-BE49-F238E27FC236}">
                <a16:creationId xmlns:a16="http://schemas.microsoft.com/office/drawing/2014/main" id="{B3239BA0-16FB-4650-92A6-FC6E9B618936}"/>
              </a:ext>
            </a:extLst>
          </p:cNvPr>
          <p:cNvSpPr>
            <a:spLocks noGrp="1"/>
          </p:cNvSpPr>
          <p:nvPr>
            <p:ph type="body" sz="quarter" idx="104" hasCustomPrompt="1"/>
          </p:nvPr>
        </p:nvSpPr>
        <p:spPr bwMode="gray">
          <a:xfrm>
            <a:off x="7918649" y="1443247"/>
            <a:ext cx="2346919" cy="396875"/>
          </a:xfrm>
        </p:spPr>
        <p:txBody>
          <a:bodyPr anchor="b"/>
          <a:lstStyle>
            <a:lvl1pPr rtl="0">
              <a:lnSpc>
                <a:spcPct val="90000"/>
              </a:lnSpc>
              <a:spcBef>
                <a:spcPts val="0"/>
              </a:spcBef>
              <a:defRPr sz="1400" b="1" cap="all" baseline="0"/>
            </a:lvl1pPr>
          </a:lstStyle>
          <a:p>
            <a:pPr lvl="0"/>
            <a:r>
              <a:rPr lang="en-GB" dirty="0"/>
              <a:t>&lt;Business Area, format on two lines&gt;</a:t>
            </a:r>
          </a:p>
        </p:txBody>
      </p:sp>
      <p:sp>
        <p:nvSpPr>
          <p:cNvPr id="13" name="Picture Placeholder 2">
            <a:extLst>
              <a:ext uri="{FF2B5EF4-FFF2-40B4-BE49-F238E27FC236}">
                <a16:creationId xmlns:a16="http://schemas.microsoft.com/office/drawing/2014/main" id="{5D98CAA8-ED82-4A1B-8311-F33179BA272F}"/>
              </a:ext>
            </a:extLst>
          </p:cNvPr>
          <p:cNvSpPr>
            <a:spLocks noGrp="1"/>
          </p:cNvSpPr>
          <p:nvPr>
            <p:ph type="pic" sz="quarter" idx="97"/>
          </p:nvPr>
        </p:nvSpPr>
        <p:spPr bwMode="gray">
          <a:xfrm>
            <a:off x="5431902" y="1872419"/>
            <a:ext cx="2346032" cy="55907"/>
          </a:xfrm>
          <a:solidFill>
            <a:schemeClr val="tx1"/>
          </a:solidFill>
        </p:spPr>
        <p:txBody>
          <a:bodyPr/>
          <a:lstStyle>
            <a:lvl1pPr>
              <a:defRPr sz="200"/>
            </a:lvl1pPr>
          </a:lstStyle>
          <a:p>
            <a:r>
              <a:rPr lang="en-US"/>
              <a:t>Click icon to add picture</a:t>
            </a:r>
            <a:endParaRPr lang="en-GB" dirty="0"/>
          </a:p>
        </p:txBody>
      </p:sp>
      <p:sp>
        <p:nvSpPr>
          <p:cNvPr id="19" name="Text Placeholder 2">
            <a:extLst>
              <a:ext uri="{FF2B5EF4-FFF2-40B4-BE49-F238E27FC236}">
                <a16:creationId xmlns:a16="http://schemas.microsoft.com/office/drawing/2014/main" id="{22A86B9C-0DCF-4812-BFAB-14B2F672D121}"/>
              </a:ext>
            </a:extLst>
          </p:cNvPr>
          <p:cNvSpPr>
            <a:spLocks noGrp="1"/>
          </p:cNvSpPr>
          <p:nvPr>
            <p:ph type="body" sz="quarter" idx="100" hasCustomPrompt="1"/>
          </p:nvPr>
        </p:nvSpPr>
        <p:spPr bwMode="gray">
          <a:xfrm>
            <a:off x="5432624" y="1443247"/>
            <a:ext cx="2346919" cy="396875"/>
          </a:xfrm>
        </p:spPr>
        <p:txBody>
          <a:bodyPr anchor="b"/>
          <a:lstStyle>
            <a:lvl1pPr>
              <a:lnSpc>
                <a:spcPct val="90000"/>
              </a:lnSpc>
              <a:spcBef>
                <a:spcPts val="0"/>
              </a:spcBef>
              <a:defRPr sz="1400" b="1" cap="all" baseline="0"/>
            </a:lvl1pPr>
          </a:lstStyle>
          <a:p>
            <a:pPr lvl="0"/>
            <a:r>
              <a:rPr lang="en-GB" dirty="0"/>
              <a:t>&lt;Business Area, format on two lines&gt;</a:t>
            </a:r>
          </a:p>
        </p:txBody>
      </p:sp>
      <p:sp>
        <p:nvSpPr>
          <p:cNvPr id="5" name="Picture Placeholder 1">
            <a:extLst>
              <a:ext uri="{FF2B5EF4-FFF2-40B4-BE49-F238E27FC236}">
                <a16:creationId xmlns:a16="http://schemas.microsoft.com/office/drawing/2014/main" id="{71EFD80A-B861-4623-915A-CF2450099917}"/>
              </a:ext>
            </a:extLst>
          </p:cNvPr>
          <p:cNvSpPr>
            <a:spLocks noGrp="1"/>
          </p:cNvSpPr>
          <p:nvPr>
            <p:ph type="pic" sz="quarter" idx="91"/>
          </p:nvPr>
        </p:nvSpPr>
        <p:spPr bwMode="gray">
          <a:xfrm>
            <a:off x="431276" y="1872419"/>
            <a:ext cx="4826953" cy="55907"/>
          </a:xfrm>
          <a:solidFill>
            <a:schemeClr val="tx1"/>
          </a:solidFill>
        </p:spPr>
        <p:txBody>
          <a:bodyPr/>
          <a:lstStyle>
            <a:lvl1pPr>
              <a:defRPr sz="200"/>
            </a:lvl1pPr>
          </a:lstStyle>
          <a:p>
            <a:r>
              <a:rPr lang="en-US"/>
              <a:t>Click icon to add picture</a:t>
            </a:r>
            <a:endParaRPr lang="en-GB" dirty="0"/>
          </a:p>
        </p:txBody>
      </p:sp>
      <p:sp>
        <p:nvSpPr>
          <p:cNvPr id="8" name="Text Placeholder 1">
            <a:extLst>
              <a:ext uri="{FF2B5EF4-FFF2-40B4-BE49-F238E27FC236}">
                <a16:creationId xmlns:a16="http://schemas.microsoft.com/office/drawing/2014/main" id="{BA47DFAB-222E-45A3-AD1A-1677F1970D83}"/>
              </a:ext>
            </a:extLst>
          </p:cNvPr>
          <p:cNvSpPr>
            <a:spLocks noGrp="1"/>
          </p:cNvSpPr>
          <p:nvPr>
            <p:ph type="body" sz="quarter" idx="19" hasCustomPrompt="1"/>
          </p:nvPr>
        </p:nvSpPr>
        <p:spPr bwMode="gray">
          <a:xfrm>
            <a:off x="431999" y="1443247"/>
            <a:ext cx="4828778" cy="396875"/>
          </a:xfrm>
        </p:spPr>
        <p:txBody>
          <a:bodyPr anchor="b"/>
          <a:lstStyle>
            <a:lvl1pPr>
              <a:lnSpc>
                <a:spcPct val="90000"/>
              </a:lnSpc>
              <a:spcBef>
                <a:spcPts val="0"/>
              </a:spcBef>
              <a:defRPr sz="1400" b="1" cap="all" baseline="0"/>
            </a:lvl1pPr>
          </a:lstStyle>
          <a:p>
            <a:pPr lvl="0"/>
            <a:r>
              <a:rPr lang="en-GB" dirty="0"/>
              <a:t>&lt;Business Area,                                                             format text on two lines&gt;</a:t>
            </a:r>
          </a:p>
        </p:txBody>
      </p:sp>
      <p:sp>
        <p:nvSpPr>
          <p:cNvPr id="16" name="Title">
            <a:extLst>
              <a:ext uri="{FF2B5EF4-FFF2-40B4-BE49-F238E27FC236}">
                <a16:creationId xmlns:a16="http://schemas.microsoft.com/office/drawing/2014/main" id="{A82707E0-F15E-4C92-BD15-A136DA9B97E3}"/>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4" name="ctsSectionTitlePlaceholder">
            <a:extLst>
              <a:ext uri="{FF2B5EF4-FFF2-40B4-BE49-F238E27FC236}">
                <a16:creationId xmlns:a16="http://schemas.microsoft.com/office/drawing/2014/main" id="{DFBEEF3C-2FF6-4FE7-9C7A-A670E3CC7436}"/>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20C109E6-08D5-4514-BCB5-CCBDB3610498}"/>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Team Contacts (2x2 and 2x4)</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521466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Contacts (2x1)">
    <p:spTree>
      <p:nvGrpSpPr>
        <p:cNvPr id="1" name=""/>
        <p:cNvGrpSpPr/>
        <p:nvPr/>
      </p:nvGrpSpPr>
      <p:grpSpPr>
        <a:xfrm>
          <a:off x="0" y="0"/>
          <a:ext cx="0" cy="0"/>
          <a:chOff x="0" y="0"/>
          <a:chExt cx="0" cy="0"/>
        </a:xfrm>
      </p:grpSpPr>
      <p:sp>
        <p:nvSpPr>
          <p:cNvPr id="41" name="Text Placeholder 4">
            <a:extLst>
              <a:ext uri="{FF2B5EF4-FFF2-40B4-BE49-F238E27FC236}">
                <a16:creationId xmlns:a16="http://schemas.microsoft.com/office/drawing/2014/main" id="{50D90FCB-CB66-46AC-BEF0-E2017227E8A1}"/>
              </a:ext>
            </a:extLst>
          </p:cNvPr>
          <p:cNvSpPr>
            <a:spLocks noGrp="1"/>
          </p:cNvSpPr>
          <p:nvPr>
            <p:ph type="body" sz="quarter" idx="95" hasCustomPrompt="1"/>
          </p:nvPr>
        </p:nvSpPr>
        <p:spPr bwMode="gray">
          <a:xfrm>
            <a:off x="6449861" y="2243137"/>
            <a:ext cx="3811539" cy="4289897"/>
          </a:xfrm>
        </p:spPr>
        <p:txBody>
          <a:bodyPr/>
          <a:lstStyle>
            <a:lvl1pPr rtl="0">
              <a:spcBef>
                <a:spcPts val="0"/>
              </a:spcBef>
              <a:defRPr sz="950" b="1" baseline="0"/>
            </a:lvl1pPr>
            <a:lvl2pPr marL="0" indent="0" rtl="0">
              <a:spcBef>
                <a:spcPts val="0"/>
              </a:spcBef>
              <a:buNone/>
              <a:defRPr sz="800" b="1">
                <a:solidFill>
                  <a:schemeClr val="bg2">
                    <a:lumMod val="50000"/>
                  </a:schemeClr>
                </a:solidFill>
              </a:defRPr>
            </a:lvl2pPr>
            <a:lvl3pPr marL="0" indent="0" rtl="0">
              <a:spcBef>
                <a:spcPts val="500"/>
              </a:spcBef>
              <a:buNone/>
              <a:defRPr sz="800" b="0"/>
            </a:lvl3pPr>
            <a:lvl4pPr marL="88900" indent="-88900" rtl="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42" name="Picture Placeholder 4">
            <a:extLst>
              <a:ext uri="{FF2B5EF4-FFF2-40B4-BE49-F238E27FC236}">
                <a16:creationId xmlns:a16="http://schemas.microsoft.com/office/drawing/2014/main" id="{358B55B6-E558-45A2-A80C-228EB92191A7}"/>
              </a:ext>
            </a:extLst>
          </p:cNvPr>
          <p:cNvSpPr>
            <a:spLocks noGrp="1"/>
          </p:cNvSpPr>
          <p:nvPr>
            <p:ph type="pic" sz="quarter" idx="96" hasCustomPrompt="1"/>
          </p:nvPr>
        </p:nvSpPr>
        <p:spPr bwMode="gray">
          <a:xfrm>
            <a:off x="5432624" y="2243138"/>
            <a:ext cx="806450" cy="806450"/>
          </a:xfrm>
          <a:prstGeom prst="ellipse">
            <a:avLst/>
          </a:prstGeom>
        </p:spPr>
        <p:txBody>
          <a:bodyPr anchor="ctr"/>
          <a:lstStyle>
            <a:lvl1pPr algn="ctr" rtl="0">
              <a:defRPr sz="1200"/>
            </a:lvl1pPr>
          </a:lstStyle>
          <a:p>
            <a:r>
              <a:rPr lang="en-GB" dirty="0"/>
              <a:t>Insert Portrait</a:t>
            </a:r>
          </a:p>
        </p:txBody>
      </p:sp>
      <p:sp>
        <p:nvSpPr>
          <p:cNvPr id="48" name="Text Placeholder 3">
            <a:extLst>
              <a:ext uri="{FF2B5EF4-FFF2-40B4-BE49-F238E27FC236}">
                <a16:creationId xmlns:a16="http://schemas.microsoft.com/office/drawing/2014/main" id="{D204355A-5035-4DDA-BC54-82737F33D63B}"/>
              </a:ext>
            </a:extLst>
          </p:cNvPr>
          <p:cNvSpPr>
            <a:spLocks noGrp="1"/>
          </p:cNvSpPr>
          <p:nvPr>
            <p:ph type="body" sz="quarter" idx="60" hasCustomPrompt="1"/>
          </p:nvPr>
        </p:nvSpPr>
        <p:spPr bwMode="gray">
          <a:xfrm>
            <a:off x="1449237" y="2243137"/>
            <a:ext cx="3811539" cy="4289897"/>
          </a:xfrm>
        </p:spPr>
        <p:txBody>
          <a:bodyPr/>
          <a:lstStyle>
            <a:lvl1pPr>
              <a:spcBef>
                <a:spcPts val="0"/>
              </a:spcBef>
              <a:defRPr sz="950" b="1" baseline="0"/>
            </a:lvl1pPr>
            <a:lvl2pPr marL="0" indent="0">
              <a:spcBef>
                <a:spcPts val="0"/>
              </a:spcBef>
              <a:buNone/>
              <a:defRPr sz="800" b="1">
                <a:solidFill>
                  <a:schemeClr val="bg2">
                    <a:lumMod val="50000"/>
                  </a:schemeClr>
                </a:solidFill>
              </a:defRPr>
            </a:lvl2pPr>
            <a:lvl3pPr marL="0" indent="0">
              <a:spcBef>
                <a:spcPts val="500"/>
              </a:spcBef>
              <a:buNone/>
              <a:defRPr sz="800" b="0"/>
            </a:lvl3pPr>
            <a:lvl4pPr marL="88900" indent="-88900">
              <a:spcBef>
                <a:spcPts val="0"/>
              </a:spcBef>
              <a:buSzPct val="150000"/>
              <a:buFont typeface="Replica Std" panose="020B0504020101020102" pitchFamily="34" charset="0"/>
              <a:buChar char="•"/>
              <a:defRPr sz="800"/>
            </a:lvl4pPr>
          </a:lstStyle>
          <a:p>
            <a:pPr lvl="0"/>
            <a:r>
              <a:rPr lang="en-GB" dirty="0"/>
              <a:t>Click to add Name; use indent tool or press </a:t>
            </a:r>
            <a:r>
              <a:rPr lang="en-GB" dirty="0" err="1"/>
              <a:t>Alt+Shift+Left</a:t>
            </a:r>
            <a:r>
              <a:rPr lang="en-GB" dirty="0"/>
              <a:t> for Job Title styles and Profile Text styles…</a:t>
            </a:r>
          </a:p>
          <a:p>
            <a:pPr lvl="1"/>
            <a:r>
              <a:rPr lang="en-GB" dirty="0"/>
              <a:t>SECOND LEVEL</a:t>
            </a:r>
          </a:p>
          <a:p>
            <a:pPr lvl="2"/>
            <a:r>
              <a:rPr lang="en-GB" dirty="0"/>
              <a:t>Third level</a:t>
            </a:r>
          </a:p>
          <a:p>
            <a:pPr lvl="3"/>
            <a:r>
              <a:rPr lang="en-GB" dirty="0"/>
              <a:t>Fourth level</a:t>
            </a:r>
          </a:p>
        </p:txBody>
      </p:sp>
      <p:sp>
        <p:nvSpPr>
          <p:cNvPr id="49" name="Picture Placeholder 3">
            <a:extLst>
              <a:ext uri="{FF2B5EF4-FFF2-40B4-BE49-F238E27FC236}">
                <a16:creationId xmlns:a16="http://schemas.microsoft.com/office/drawing/2014/main" id="{74C8A325-DCD6-4B7D-95F7-08AD17B31FA7}"/>
              </a:ext>
            </a:extLst>
          </p:cNvPr>
          <p:cNvSpPr>
            <a:spLocks noGrp="1"/>
          </p:cNvSpPr>
          <p:nvPr>
            <p:ph type="pic" sz="quarter" idx="92" hasCustomPrompt="1"/>
          </p:nvPr>
        </p:nvSpPr>
        <p:spPr bwMode="gray">
          <a:xfrm>
            <a:off x="432000" y="2243138"/>
            <a:ext cx="806450" cy="806450"/>
          </a:xfrm>
          <a:prstGeom prst="ellipse">
            <a:avLst/>
          </a:prstGeom>
        </p:spPr>
        <p:txBody>
          <a:bodyPr anchor="ctr"/>
          <a:lstStyle>
            <a:lvl1pPr algn="ctr">
              <a:defRPr sz="1200"/>
            </a:lvl1pPr>
          </a:lstStyle>
          <a:p>
            <a:r>
              <a:rPr lang="en-GB" dirty="0"/>
              <a:t>Insert Portrait</a:t>
            </a:r>
          </a:p>
        </p:txBody>
      </p:sp>
      <p:sp>
        <p:nvSpPr>
          <p:cNvPr id="35" name="Picture Placeholder 2">
            <a:extLst>
              <a:ext uri="{FF2B5EF4-FFF2-40B4-BE49-F238E27FC236}">
                <a16:creationId xmlns:a16="http://schemas.microsoft.com/office/drawing/2014/main" id="{E52580A8-338F-40BD-91D4-BF40FD5DABA2}"/>
              </a:ext>
            </a:extLst>
          </p:cNvPr>
          <p:cNvSpPr>
            <a:spLocks noGrp="1"/>
          </p:cNvSpPr>
          <p:nvPr>
            <p:ph type="pic" sz="quarter" idx="93"/>
          </p:nvPr>
        </p:nvSpPr>
        <p:spPr bwMode="gray">
          <a:xfrm>
            <a:off x="5431900" y="1872419"/>
            <a:ext cx="4826953" cy="55907"/>
          </a:xfrm>
          <a:solidFill>
            <a:schemeClr val="tx1"/>
          </a:solidFill>
        </p:spPr>
        <p:txBody>
          <a:bodyPr/>
          <a:lstStyle>
            <a:lvl1pPr rtl="0">
              <a:defRPr sz="200"/>
            </a:lvl1pPr>
          </a:lstStyle>
          <a:p>
            <a:r>
              <a:rPr lang="en-US"/>
              <a:t>Click icon to add picture</a:t>
            </a:r>
            <a:endParaRPr lang="en-GB" dirty="0"/>
          </a:p>
        </p:txBody>
      </p:sp>
      <p:sp>
        <p:nvSpPr>
          <p:cNvPr id="40" name="Text Placeholder 2">
            <a:extLst>
              <a:ext uri="{FF2B5EF4-FFF2-40B4-BE49-F238E27FC236}">
                <a16:creationId xmlns:a16="http://schemas.microsoft.com/office/drawing/2014/main" id="{AD9660F5-846B-4B80-BA8E-6EA6FB07AAC4}"/>
              </a:ext>
            </a:extLst>
          </p:cNvPr>
          <p:cNvSpPr>
            <a:spLocks noGrp="1"/>
          </p:cNvSpPr>
          <p:nvPr>
            <p:ph type="body" sz="quarter" idx="94" hasCustomPrompt="1"/>
          </p:nvPr>
        </p:nvSpPr>
        <p:spPr bwMode="gray">
          <a:xfrm>
            <a:off x="5432623" y="1443247"/>
            <a:ext cx="4828778" cy="396875"/>
          </a:xfrm>
        </p:spPr>
        <p:txBody>
          <a:bodyPr anchor="b"/>
          <a:lstStyle>
            <a:lvl1pPr rtl="0">
              <a:lnSpc>
                <a:spcPct val="90000"/>
              </a:lnSpc>
              <a:spcBef>
                <a:spcPts val="0"/>
              </a:spcBef>
              <a:defRPr sz="1400" b="1" cap="all" baseline="0"/>
            </a:lvl1pPr>
          </a:lstStyle>
          <a:p>
            <a:pPr lvl="0"/>
            <a:r>
              <a:rPr lang="en-GB" dirty="0"/>
              <a:t>&lt;First name last name,                                                             Role on the second line&gt;</a:t>
            </a:r>
          </a:p>
        </p:txBody>
      </p:sp>
      <p:sp>
        <p:nvSpPr>
          <p:cNvPr id="5" name="Picture Placeholder 1">
            <a:extLst>
              <a:ext uri="{FF2B5EF4-FFF2-40B4-BE49-F238E27FC236}">
                <a16:creationId xmlns:a16="http://schemas.microsoft.com/office/drawing/2014/main" id="{71EFD80A-B861-4623-915A-CF2450099917}"/>
              </a:ext>
            </a:extLst>
          </p:cNvPr>
          <p:cNvSpPr>
            <a:spLocks noGrp="1"/>
          </p:cNvSpPr>
          <p:nvPr>
            <p:ph type="pic" sz="quarter" idx="91"/>
          </p:nvPr>
        </p:nvSpPr>
        <p:spPr bwMode="gray">
          <a:xfrm>
            <a:off x="431276" y="1872419"/>
            <a:ext cx="4826953" cy="55907"/>
          </a:xfrm>
          <a:solidFill>
            <a:schemeClr val="tx1"/>
          </a:solidFill>
        </p:spPr>
        <p:txBody>
          <a:bodyPr/>
          <a:lstStyle>
            <a:lvl1pPr>
              <a:defRPr sz="200"/>
            </a:lvl1pPr>
          </a:lstStyle>
          <a:p>
            <a:r>
              <a:rPr lang="en-US"/>
              <a:t>Click icon to add picture</a:t>
            </a:r>
            <a:endParaRPr lang="en-GB" dirty="0"/>
          </a:p>
        </p:txBody>
      </p:sp>
      <p:sp>
        <p:nvSpPr>
          <p:cNvPr id="8" name="Text Placeholder 1">
            <a:extLst>
              <a:ext uri="{FF2B5EF4-FFF2-40B4-BE49-F238E27FC236}">
                <a16:creationId xmlns:a16="http://schemas.microsoft.com/office/drawing/2014/main" id="{BA47DFAB-222E-45A3-AD1A-1677F1970D83}"/>
              </a:ext>
            </a:extLst>
          </p:cNvPr>
          <p:cNvSpPr>
            <a:spLocks noGrp="1"/>
          </p:cNvSpPr>
          <p:nvPr>
            <p:ph type="body" sz="quarter" idx="19" hasCustomPrompt="1"/>
          </p:nvPr>
        </p:nvSpPr>
        <p:spPr bwMode="gray">
          <a:xfrm>
            <a:off x="431999" y="1443247"/>
            <a:ext cx="4828778" cy="396875"/>
          </a:xfrm>
        </p:spPr>
        <p:txBody>
          <a:bodyPr anchor="b"/>
          <a:lstStyle>
            <a:lvl1pPr>
              <a:lnSpc>
                <a:spcPct val="90000"/>
              </a:lnSpc>
              <a:spcBef>
                <a:spcPts val="0"/>
              </a:spcBef>
              <a:defRPr sz="1400" b="1" cap="all" baseline="0"/>
            </a:lvl1pPr>
          </a:lstStyle>
          <a:p>
            <a:pPr lvl="0"/>
            <a:r>
              <a:rPr lang="en-GB" dirty="0"/>
              <a:t>&lt;First name last name,                                                             Role on the second line&gt;</a:t>
            </a:r>
          </a:p>
        </p:txBody>
      </p:sp>
      <p:sp>
        <p:nvSpPr>
          <p:cNvPr id="16" name="Title">
            <a:extLst>
              <a:ext uri="{FF2B5EF4-FFF2-40B4-BE49-F238E27FC236}">
                <a16:creationId xmlns:a16="http://schemas.microsoft.com/office/drawing/2014/main" id="{A82707E0-F15E-4C92-BD15-A136DA9B97E3}"/>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4" name="ctsSectionTitlePlaceholder">
            <a:extLst>
              <a:ext uri="{FF2B5EF4-FFF2-40B4-BE49-F238E27FC236}">
                <a16:creationId xmlns:a16="http://schemas.microsoft.com/office/drawing/2014/main" id="{DFBEEF3C-2FF6-4FE7-9C7A-A670E3CC7436}"/>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3" name="ctsLYN" hidden="1">
            <a:extLst>
              <a:ext uri="{FF2B5EF4-FFF2-40B4-BE49-F238E27FC236}">
                <a16:creationId xmlns:a16="http://schemas.microsoft.com/office/drawing/2014/main" id="{AA4ECF8A-11C9-451A-AB2E-2DC7A684BFDD}"/>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Team Contacts (2x1)</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729228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mbstones (Generic)">
    <p:bg>
      <p:bgPr>
        <a:solidFill>
          <a:schemeClr val="bg2"/>
        </a:solidFill>
        <a:effectLst/>
      </p:bgPr>
    </p:bg>
    <p:spTree>
      <p:nvGrpSpPr>
        <p:cNvPr id="1" name=""/>
        <p:cNvGrpSpPr/>
        <p:nvPr/>
      </p:nvGrpSpPr>
      <p:grpSpPr>
        <a:xfrm>
          <a:off x="0" y="0"/>
          <a:ext cx="0" cy="0"/>
          <a:chOff x="0" y="0"/>
          <a:chExt cx="0" cy="0"/>
        </a:xfrm>
      </p:grpSpPr>
      <p:sp>
        <p:nvSpPr>
          <p:cNvPr id="2" name="Instructions">
            <a:extLst>
              <a:ext uri="{FF2B5EF4-FFF2-40B4-BE49-F238E27FC236}">
                <a16:creationId xmlns:a16="http://schemas.microsoft.com/office/drawing/2014/main" id="{81E12E52-121B-48F7-866E-D59D13C5A155}"/>
              </a:ext>
            </a:extLst>
          </p:cNvPr>
          <p:cNvSpPr/>
          <p:nvPr userDrawn="1"/>
        </p:nvSpPr>
        <p:spPr bwMode="gray">
          <a:xfrm>
            <a:off x="-3404646" y="4660777"/>
            <a:ext cx="3029385" cy="29004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0" lvl="0" indent="0">
              <a:buNone/>
            </a:pPr>
            <a:r>
              <a:rPr lang="en-GB" dirty="0">
                <a:solidFill>
                  <a:schemeClr val="tx1"/>
                </a:solidFill>
              </a:rPr>
              <a:t>Use the placeholders above to create new tombstones. </a:t>
            </a:r>
          </a:p>
          <a:p>
            <a:pPr marL="0" lvl="0" indent="0">
              <a:buNone/>
            </a:pPr>
            <a:r>
              <a:rPr lang="en-GB" dirty="0">
                <a:solidFill>
                  <a:schemeClr val="tx1"/>
                </a:solidFill>
              </a:rPr>
              <a:t>Once you have filled in the text, drag the placeholders on the page </a:t>
            </a:r>
            <a:r>
              <a:rPr lang="en-GB" b="1" dirty="0">
                <a:solidFill>
                  <a:schemeClr val="tx1"/>
                </a:solidFill>
              </a:rPr>
              <a:t>whilst holding ctrl. to copy them</a:t>
            </a:r>
            <a:r>
              <a:rPr lang="en-GB" dirty="0">
                <a:solidFill>
                  <a:schemeClr val="tx1"/>
                </a:solidFill>
              </a:rPr>
              <a:t>. The so created copies can now be grouped, arranged and ordered as required.</a:t>
            </a:r>
          </a:p>
          <a:p>
            <a:pPr marL="0" lvl="0" indent="0">
              <a:buNone/>
            </a:pPr>
            <a:r>
              <a:rPr lang="en-GB" dirty="0">
                <a:solidFill>
                  <a:schemeClr val="tx1"/>
                </a:solidFill>
              </a:rPr>
              <a:t>Delete the original filled-in content above and then ‘Reset’ the slide to get a set of fresh placeholders. </a:t>
            </a:r>
          </a:p>
          <a:p>
            <a:pPr marL="0" lvl="0" indent="0">
              <a:buNone/>
            </a:pPr>
            <a:r>
              <a:rPr lang="en-GB" b="1" dirty="0">
                <a:solidFill>
                  <a:schemeClr val="tx1"/>
                </a:solidFill>
              </a:rPr>
              <a:t>IMPORTANT</a:t>
            </a:r>
            <a:r>
              <a:rPr lang="en-GB" dirty="0">
                <a:solidFill>
                  <a:schemeClr val="tx1"/>
                </a:solidFill>
              </a:rPr>
              <a:t>: To resize tombstones always group them and always hold shift whilst dragging a corner handle to restrain the proportions. </a:t>
            </a:r>
          </a:p>
        </p:txBody>
      </p:sp>
      <p:sp>
        <p:nvSpPr>
          <p:cNvPr id="5" name="LargeTbs_Background">
            <a:extLst>
              <a:ext uri="{FF2B5EF4-FFF2-40B4-BE49-F238E27FC236}">
                <a16:creationId xmlns:a16="http://schemas.microsoft.com/office/drawing/2014/main" id="{0BEF4AC4-A75E-4DAB-AAB5-432745F9DE93}"/>
              </a:ext>
            </a:extLst>
          </p:cNvPr>
          <p:cNvSpPr>
            <a:spLocks noGrp="1"/>
          </p:cNvSpPr>
          <p:nvPr>
            <p:ph type="body" sz="quarter" idx="24" hasCustomPrompt="1"/>
          </p:nvPr>
        </p:nvSpPr>
        <p:spPr bwMode="gray">
          <a:xfrm>
            <a:off x="-2735236" y="2052439"/>
            <a:ext cx="2361600" cy="2516400"/>
          </a:xfrm>
          <a:blipFill>
            <a:blip r:embed="rId2"/>
            <a:stretch>
              <a:fillRect/>
            </a:stretch>
          </a:blipFill>
        </p:spPr>
        <p:txBody>
          <a:bodyPr/>
          <a:lstStyle>
            <a:lvl1pPr>
              <a:defRPr/>
            </a:lvl1pPr>
          </a:lstStyle>
          <a:p>
            <a:pPr lvl="0"/>
            <a:r>
              <a:rPr lang="en-GB" dirty="0"/>
              <a:t> </a:t>
            </a:r>
          </a:p>
        </p:txBody>
      </p:sp>
      <p:sp>
        <p:nvSpPr>
          <p:cNvPr id="91" name="LargeTbs_Amount">
            <a:extLst>
              <a:ext uri="{FF2B5EF4-FFF2-40B4-BE49-F238E27FC236}">
                <a16:creationId xmlns:a16="http://schemas.microsoft.com/office/drawing/2014/main" id="{48AB0733-B843-43D8-839B-C0C7E352EA70}"/>
              </a:ext>
            </a:extLst>
          </p:cNvPr>
          <p:cNvSpPr>
            <a:spLocks noGrp="1"/>
          </p:cNvSpPr>
          <p:nvPr>
            <p:ph type="body" sz="quarter" idx="23" hasCustomPrompt="1"/>
          </p:nvPr>
        </p:nvSpPr>
        <p:spPr bwMode="gray">
          <a:xfrm>
            <a:off x="-2636318" y="4316072"/>
            <a:ext cx="2163764" cy="205629"/>
          </a:xfrm>
        </p:spPr>
        <p:txBody>
          <a:bodyPr lIns="36000" tIns="18000" rIns="36000" bIns="18000" anchor="b">
            <a:noAutofit/>
          </a:bodyPr>
          <a:lstStyle>
            <a:lvl1pPr algn="ctr" rtl="0">
              <a:lnSpc>
                <a:spcPct val="100000"/>
              </a:lnSpc>
              <a:spcBef>
                <a:spcPts val="0"/>
              </a:spcBef>
              <a:defRPr sz="1000" b="1">
                <a:solidFill>
                  <a:schemeClr val="bg1"/>
                </a:solidFill>
              </a:defRPr>
            </a:lvl1pPr>
          </a:lstStyle>
          <a:p>
            <a:pPr lvl="0"/>
            <a:r>
              <a:rPr lang="en-GB" dirty="0"/>
              <a:t>&lt;Insert Amount&gt;</a:t>
            </a:r>
          </a:p>
        </p:txBody>
      </p:sp>
      <p:sp>
        <p:nvSpPr>
          <p:cNvPr id="90" name="LargeTbs_Comment">
            <a:extLst>
              <a:ext uri="{FF2B5EF4-FFF2-40B4-BE49-F238E27FC236}">
                <a16:creationId xmlns:a16="http://schemas.microsoft.com/office/drawing/2014/main" id="{744E59A0-2E45-425E-98EA-CB1B445746F4}"/>
              </a:ext>
            </a:extLst>
          </p:cNvPr>
          <p:cNvSpPr>
            <a:spLocks noGrp="1"/>
          </p:cNvSpPr>
          <p:nvPr>
            <p:ph type="body" sz="quarter" idx="22" hasCustomPrompt="1"/>
          </p:nvPr>
        </p:nvSpPr>
        <p:spPr bwMode="gray">
          <a:xfrm>
            <a:off x="-2636318" y="3148737"/>
            <a:ext cx="2163764" cy="1116177"/>
          </a:xfrm>
        </p:spPr>
        <p:txBody>
          <a:bodyPr lIns="36000" tIns="36000" rIns="36000" bIns="36000" anchor="t"/>
          <a:lstStyle>
            <a:lvl1pPr algn="ctr">
              <a:lnSpc>
                <a:spcPct val="85000"/>
              </a:lnSpc>
              <a:spcBef>
                <a:spcPts val="0"/>
              </a:spcBef>
              <a:defRPr sz="1050" b="1">
                <a:solidFill>
                  <a:schemeClr val="bg1"/>
                </a:solidFill>
              </a:defRPr>
            </a:lvl1pPr>
            <a:lvl2pPr marL="0" indent="0" algn="ctr">
              <a:spcBef>
                <a:spcPts val="0"/>
              </a:spcBef>
              <a:spcAft>
                <a:spcPts val="300"/>
              </a:spcAft>
              <a:buNone/>
              <a:defRPr sz="800" cap="all" baseline="0">
                <a:solidFill>
                  <a:schemeClr val="bg1"/>
                </a:solidFill>
              </a:defRPr>
            </a:lvl2pPr>
            <a:lvl3pPr marL="126000" indent="-126000" algn="l">
              <a:lnSpc>
                <a:spcPct val="90000"/>
              </a:lnSpc>
              <a:spcBef>
                <a:spcPts val="200"/>
              </a:spcBef>
              <a:buClr>
                <a:schemeClr val="bg1"/>
              </a:buClr>
              <a:buSzPct val="150000"/>
              <a:buFont typeface="Replica Std" panose="020B0504020101020102" pitchFamily="34" charset="0"/>
              <a:buChar char="•"/>
              <a:defRPr sz="750">
                <a:solidFill>
                  <a:schemeClr val="bg1"/>
                </a:solidFill>
              </a:defRPr>
            </a:lvl3pPr>
            <a:lvl4pPr marL="0" indent="0" algn="ctr">
              <a:buNone/>
              <a:defRPr sz="1100" b="1">
                <a:solidFill>
                  <a:schemeClr val="bg1"/>
                </a:solidFill>
              </a:defRPr>
            </a:lvl4pPr>
            <a:lvl5pPr marL="133350" indent="-133350" algn="ctr">
              <a:buClr>
                <a:schemeClr val="bg1"/>
              </a:buClr>
              <a:buFont typeface="Replica Std" panose="020B0504020101020102" pitchFamily="34" charset="0"/>
              <a:buChar char="–"/>
              <a:defRPr sz="800">
                <a:solidFill>
                  <a:schemeClr val="bg1"/>
                </a:solidFill>
              </a:defRPr>
            </a:lvl5pPr>
          </a:lstStyle>
          <a:p>
            <a:pPr lvl="0"/>
            <a:r>
              <a:rPr lang="en-GB" dirty="0"/>
              <a:t>&lt;Insert Company Name and ‘Increase List Level’ for Date and Detail entries&gt;</a:t>
            </a:r>
          </a:p>
          <a:p>
            <a:pPr lvl="1"/>
            <a:r>
              <a:rPr lang="en-GB" dirty="0"/>
              <a:t>Second level</a:t>
            </a:r>
          </a:p>
          <a:p>
            <a:pPr lvl="2"/>
            <a:r>
              <a:rPr lang="en-GB" dirty="0"/>
              <a:t>Third level</a:t>
            </a:r>
          </a:p>
        </p:txBody>
      </p:sp>
      <p:sp>
        <p:nvSpPr>
          <p:cNvPr id="89" name="LargeTbs_Heading">
            <a:extLst>
              <a:ext uri="{FF2B5EF4-FFF2-40B4-BE49-F238E27FC236}">
                <a16:creationId xmlns:a16="http://schemas.microsoft.com/office/drawing/2014/main" id="{9E44160B-F993-4E59-A7AE-91B0E9FDCCAD}"/>
              </a:ext>
            </a:extLst>
          </p:cNvPr>
          <p:cNvSpPr>
            <a:spLocks noGrp="1"/>
          </p:cNvSpPr>
          <p:nvPr>
            <p:ph type="body" sz="quarter" idx="21" hasCustomPrompt="1"/>
          </p:nvPr>
        </p:nvSpPr>
        <p:spPr bwMode="gray">
          <a:xfrm>
            <a:off x="-2636318" y="2080611"/>
            <a:ext cx="2163764" cy="186383"/>
          </a:xfrm>
        </p:spPr>
        <p:txBody>
          <a:bodyPr lIns="36000" tIns="54000" rIns="36000" bIns="36000" anchor="t"/>
          <a:lstStyle>
            <a:lvl1pPr algn="ctr">
              <a:lnSpc>
                <a:spcPct val="85000"/>
              </a:lnSpc>
              <a:spcBef>
                <a:spcPts val="0"/>
              </a:spcBef>
              <a:defRPr sz="1000" b="1"/>
            </a:lvl1pPr>
          </a:lstStyle>
          <a:p>
            <a:pPr lvl="0"/>
            <a:r>
              <a:rPr lang="en-GB" dirty="0"/>
              <a:t>&lt;Insert Deal Heading&gt;</a:t>
            </a:r>
          </a:p>
        </p:txBody>
      </p:sp>
      <p:sp>
        <p:nvSpPr>
          <p:cNvPr id="24" name="LargeTbs_Background">
            <a:extLst>
              <a:ext uri="{FF2B5EF4-FFF2-40B4-BE49-F238E27FC236}">
                <a16:creationId xmlns:a16="http://schemas.microsoft.com/office/drawing/2014/main" id="{C5F9673D-76D9-4E36-9C20-74E63801145F}"/>
              </a:ext>
            </a:extLst>
          </p:cNvPr>
          <p:cNvSpPr>
            <a:spLocks noGrp="1"/>
          </p:cNvSpPr>
          <p:nvPr>
            <p:ph type="body" sz="quarter" idx="25" hasCustomPrompt="1"/>
          </p:nvPr>
        </p:nvSpPr>
        <p:spPr bwMode="gray">
          <a:xfrm>
            <a:off x="-1943271" y="192434"/>
            <a:ext cx="1569635" cy="1672523"/>
          </a:xfrm>
          <a:blipFill>
            <a:blip r:embed="rId2"/>
            <a:stretch>
              <a:fillRect/>
            </a:stretch>
          </a:blipFill>
        </p:spPr>
        <p:txBody>
          <a:bodyPr/>
          <a:lstStyle>
            <a:lvl1pPr rtl="0">
              <a:defRPr/>
            </a:lvl1pPr>
          </a:lstStyle>
          <a:p>
            <a:pPr lvl="0"/>
            <a:r>
              <a:rPr lang="en-GB" dirty="0"/>
              <a:t> </a:t>
            </a:r>
          </a:p>
        </p:txBody>
      </p:sp>
      <p:sp>
        <p:nvSpPr>
          <p:cNvPr id="27" name="LargeTbs_Amount">
            <a:extLst>
              <a:ext uri="{FF2B5EF4-FFF2-40B4-BE49-F238E27FC236}">
                <a16:creationId xmlns:a16="http://schemas.microsoft.com/office/drawing/2014/main" id="{C97C8EE0-0D09-4521-ABFA-130585D66362}"/>
              </a:ext>
            </a:extLst>
          </p:cNvPr>
          <p:cNvSpPr>
            <a:spLocks noGrp="1"/>
          </p:cNvSpPr>
          <p:nvPr>
            <p:ph type="body" sz="quarter" idx="28" hasCustomPrompt="1"/>
          </p:nvPr>
        </p:nvSpPr>
        <p:spPr bwMode="gray">
          <a:xfrm>
            <a:off x="-1877525" y="1699200"/>
            <a:ext cx="1438143" cy="136671"/>
          </a:xfrm>
        </p:spPr>
        <p:txBody>
          <a:bodyPr lIns="36000" tIns="18000" rIns="36000" bIns="18000" anchor="b">
            <a:noAutofit/>
          </a:bodyPr>
          <a:lstStyle>
            <a:lvl1pPr algn="ctr" rtl="0">
              <a:lnSpc>
                <a:spcPct val="100000"/>
              </a:lnSpc>
              <a:spcBef>
                <a:spcPts val="0"/>
              </a:spcBef>
              <a:defRPr sz="1000" b="1">
                <a:solidFill>
                  <a:schemeClr val="bg1"/>
                </a:solidFill>
              </a:defRPr>
            </a:lvl1pPr>
          </a:lstStyle>
          <a:p>
            <a:pPr lvl="0"/>
            <a:r>
              <a:rPr lang="en-GB" dirty="0"/>
              <a:t>&lt;Insert Amount&gt;</a:t>
            </a:r>
          </a:p>
        </p:txBody>
      </p:sp>
      <p:sp>
        <p:nvSpPr>
          <p:cNvPr id="26" name="LargeTbs_Comment">
            <a:extLst>
              <a:ext uri="{FF2B5EF4-FFF2-40B4-BE49-F238E27FC236}">
                <a16:creationId xmlns:a16="http://schemas.microsoft.com/office/drawing/2014/main" id="{5750CC07-4B3D-4B60-979B-C07FBF84FD13}"/>
              </a:ext>
            </a:extLst>
          </p:cNvPr>
          <p:cNvSpPr>
            <a:spLocks noGrp="1"/>
          </p:cNvSpPr>
          <p:nvPr>
            <p:ph type="body" sz="quarter" idx="27" hasCustomPrompt="1"/>
          </p:nvPr>
        </p:nvSpPr>
        <p:spPr bwMode="gray">
          <a:xfrm>
            <a:off x="-1877525" y="918000"/>
            <a:ext cx="1438143" cy="741866"/>
          </a:xfrm>
        </p:spPr>
        <p:txBody>
          <a:bodyPr lIns="36000" tIns="36000" rIns="36000" bIns="36000" anchor="t"/>
          <a:lstStyle>
            <a:lvl1pPr algn="ctr" rtl="0">
              <a:lnSpc>
                <a:spcPct val="85000"/>
              </a:lnSpc>
              <a:spcBef>
                <a:spcPts val="0"/>
              </a:spcBef>
              <a:defRPr sz="1000" b="1">
                <a:solidFill>
                  <a:schemeClr val="bg1"/>
                </a:solidFill>
              </a:defRPr>
            </a:lvl1pPr>
            <a:lvl2pPr marL="0" indent="0" algn="ctr" rtl="0">
              <a:spcBef>
                <a:spcPts val="0"/>
              </a:spcBef>
              <a:spcAft>
                <a:spcPts val="300"/>
              </a:spcAft>
              <a:buNone/>
              <a:defRPr sz="800" cap="all" baseline="0">
                <a:solidFill>
                  <a:schemeClr val="bg1"/>
                </a:solidFill>
              </a:defRPr>
            </a:lvl2pPr>
            <a:lvl3pPr marL="126000" indent="-126000" algn="l" rtl="0">
              <a:lnSpc>
                <a:spcPct val="90000"/>
              </a:lnSpc>
              <a:spcBef>
                <a:spcPts val="200"/>
              </a:spcBef>
              <a:buClr>
                <a:schemeClr val="bg1"/>
              </a:buClr>
              <a:buSzPct val="150000"/>
              <a:buFont typeface="Replica Std" panose="020B0504020101020102" pitchFamily="34" charset="0"/>
              <a:buChar char="•"/>
              <a:defRPr sz="750">
                <a:solidFill>
                  <a:schemeClr val="bg1"/>
                </a:solidFill>
              </a:defRPr>
            </a:lvl3pPr>
            <a:lvl4pPr marL="0" indent="0" algn="ctr">
              <a:buNone/>
              <a:defRPr sz="1100" b="1">
                <a:solidFill>
                  <a:schemeClr val="bg1"/>
                </a:solidFill>
              </a:defRPr>
            </a:lvl4pPr>
            <a:lvl5pPr marL="133350" indent="-133350" algn="ctr">
              <a:buClr>
                <a:schemeClr val="bg1"/>
              </a:buClr>
              <a:buFont typeface="Replica Std" panose="020B0504020101020102" pitchFamily="34" charset="0"/>
              <a:buChar char="–"/>
              <a:defRPr sz="800">
                <a:solidFill>
                  <a:schemeClr val="bg1"/>
                </a:solidFill>
              </a:defRPr>
            </a:lvl5pPr>
          </a:lstStyle>
          <a:p>
            <a:pPr lvl="0"/>
            <a:r>
              <a:rPr lang="en-GB" dirty="0"/>
              <a:t>&lt;Insert Company Name and ‘Increase List Level’ for Date and Detail entries&gt;</a:t>
            </a:r>
          </a:p>
          <a:p>
            <a:pPr lvl="1"/>
            <a:r>
              <a:rPr lang="en-GB" dirty="0"/>
              <a:t>Second level</a:t>
            </a:r>
          </a:p>
          <a:p>
            <a:pPr lvl="2"/>
            <a:r>
              <a:rPr lang="en-GB" dirty="0"/>
              <a:t>Third level</a:t>
            </a:r>
          </a:p>
        </p:txBody>
      </p:sp>
      <p:sp>
        <p:nvSpPr>
          <p:cNvPr id="25" name="LargeTbs_Heading">
            <a:extLst>
              <a:ext uri="{FF2B5EF4-FFF2-40B4-BE49-F238E27FC236}">
                <a16:creationId xmlns:a16="http://schemas.microsoft.com/office/drawing/2014/main" id="{33A5DA69-92EC-4C0D-AFED-5A3F4AE383AE}"/>
              </a:ext>
            </a:extLst>
          </p:cNvPr>
          <p:cNvSpPr>
            <a:spLocks noGrp="1"/>
          </p:cNvSpPr>
          <p:nvPr>
            <p:ph type="body" sz="quarter" idx="26" hasCustomPrompt="1"/>
          </p:nvPr>
        </p:nvSpPr>
        <p:spPr bwMode="gray">
          <a:xfrm>
            <a:off x="-1877523" y="212400"/>
            <a:ext cx="1438139" cy="183600"/>
          </a:xfrm>
        </p:spPr>
        <p:txBody>
          <a:bodyPr lIns="36000" tIns="54000" rIns="36000" bIns="36000" anchor="t"/>
          <a:lstStyle>
            <a:lvl1pPr algn="ctr" rtl="0">
              <a:lnSpc>
                <a:spcPct val="85000"/>
              </a:lnSpc>
              <a:spcBef>
                <a:spcPts val="0"/>
              </a:spcBef>
              <a:defRPr sz="1000" b="1"/>
            </a:lvl1pPr>
          </a:lstStyle>
          <a:p>
            <a:pPr lvl="0"/>
            <a:r>
              <a:rPr lang="en-GB" dirty="0"/>
              <a:t>&lt;Insert Deal Heading&gt;</a:t>
            </a:r>
          </a:p>
        </p:txBody>
      </p:sp>
      <p:sp>
        <p:nvSpPr>
          <p:cNvPr id="16" name="Title">
            <a:extLst>
              <a:ext uri="{FF2B5EF4-FFF2-40B4-BE49-F238E27FC236}">
                <a16:creationId xmlns:a16="http://schemas.microsoft.com/office/drawing/2014/main" id="{A82707E0-F15E-4C92-BD15-A136DA9B97E3}"/>
              </a:ext>
            </a:extLst>
          </p:cNvPr>
          <p:cNvSpPr>
            <a:spLocks noGrp="1"/>
          </p:cNvSpPr>
          <p:nvPr>
            <p:ph type="title"/>
          </p:nvPr>
        </p:nvSpPr>
        <p:spPr bwMode="gray">
          <a:xfrm>
            <a:off x="432000" y="684000"/>
            <a:ext cx="9829400" cy="540000"/>
          </a:xfrm>
        </p:spPr>
        <p:txBody>
          <a:bodyPr/>
          <a:lstStyle/>
          <a:p>
            <a:r>
              <a:rPr lang="en-US"/>
              <a:t>Click to edit Master title style</a:t>
            </a:r>
            <a:endParaRPr lang="en-GB" dirty="0"/>
          </a:p>
        </p:txBody>
      </p:sp>
      <p:sp>
        <p:nvSpPr>
          <p:cNvPr id="14" name="ctsSectionTitlePlaceholder">
            <a:extLst>
              <a:ext uri="{FF2B5EF4-FFF2-40B4-BE49-F238E27FC236}">
                <a16:creationId xmlns:a16="http://schemas.microsoft.com/office/drawing/2014/main" id="{DFBEEF3C-2FF6-4FE7-9C7A-A670E3CC7436}"/>
              </a:ext>
            </a:extLst>
          </p:cNvPr>
          <p:cNvSpPr>
            <a:spLocks noGrp="1"/>
          </p:cNvSpPr>
          <p:nvPr>
            <p:ph type="body" sz="quarter" idx="18" hasCustomPrompt="1"/>
          </p:nvPr>
        </p:nvSpPr>
        <p:spPr bwMode="gray">
          <a:xfrm>
            <a:off x="432000" y="396000"/>
            <a:ext cx="9828000" cy="144000"/>
          </a:xfrm>
        </p:spPr>
        <p:txBody>
          <a:bodyPr lIns="0" tIns="0" rIns="0" bIns="0" anchor="t"/>
          <a:lstStyle>
            <a:lvl1pPr>
              <a:lnSpc>
                <a:spcPct val="95000"/>
              </a:lnSpc>
              <a:spcBef>
                <a:spcPts val="0"/>
              </a:spcBef>
              <a:defRPr sz="1000" cap="all" spc="300" baseline="0">
                <a:solidFill>
                  <a:schemeClr val="bg2">
                    <a:lumMod val="75000"/>
                  </a:schemeClr>
                </a:solidFill>
              </a:defRPr>
            </a:lvl1pPr>
          </a:lstStyle>
          <a:p>
            <a:pPr lvl="0"/>
            <a:r>
              <a:rPr lang="en-GB" dirty="0"/>
              <a:t>Click to insert section title</a:t>
            </a:r>
          </a:p>
        </p:txBody>
      </p:sp>
      <p:sp>
        <p:nvSpPr>
          <p:cNvPr id="4" name="ctsLYN" hidden="1">
            <a:extLst>
              <a:ext uri="{FF2B5EF4-FFF2-40B4-BE49-F238E27FC236}">
                <a16:creationId xmlns:a16="http://schemas.microsoft.com/office/drawing/2014/main" id="{DFE62E3F-E5AE-4BF7-A561-59ED71BA1AD5}"/>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Tombstones (Generic)</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02541513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9FC987-A340-4763-B36B-44D208A7B4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282" r="1288" b="2092"/>
          <a:stretch/>
        </p:blipFill>
        <p:spPr bwMode="gray">
          <a:xfrm>
            <a:off x="430949" y="1009281"/>
            <a:ext cx="9812295" cy="5939444"/>
          </a:xfrm>
          <a:prstGeom prst="rect">
            <a:avLst/>
          </a:prstGeom>
        </p:spPr>
      </p:pic>
      <p:sp>
        <p:nvSpPr>
          <p:cNvPr id="16" name="Title 1">
            <a:extLst>
              <a:ext uri="{FF2B5EF4-FFF2-40B4-BE49-F238E27FC236}">
                <a16:creationId xmlns:a16="http://schemas.microsoft.com/office/drawing/2014/main" id="{3A02FC7C-FB30-4FF9-82C3-9A1440A64820}"/>
              </a:ext>
            </a:extLst>
          </p:cNvPr>
          <p:cNvSpPr>
            <a:spLocks noGrp="1"/>
          </p:cNvSpPr>
          <p:nvPr>
            <p:ph type="ctrTitle" hasCustomPrompt="1"/>
          </p:nvPr>
        </p:nvSpPr>
        <p:spPr bwMode="gray">
          <a:xfrm>
            <a:off x="1055433" y="2051049"/>
            <a:ext cx="8071688" cy="3765550"/>
          </a:xfrm>
        </p:spPr>
        <p:txBody>
          <a:bodyPr anchor="ctr"/>
          <a:lstStyle>
            <a:lvl1pPr algn="l">
              <a:lnSpc>
                <a:spcPct val="75000"/>
              </a:lnSpc>
              <a:defRPr sz="10200" b="1" cap="all" baseline="0">
                <a:solidFill>
                  <a:schemeClr val="bg1"/>
                </a:solidFill>
                <a:latin typeface="+mj-lt"/>
              </a:defRPr>
            </a:lvl1pPr>
          </a:lstStyle>
          <a:p>
            <a:r>
              <a:rPr lang="en-GB" noProof="0" dirty="0"/>
              <a:t>&lt;TITLE&gt;</a:t>
            </a:r>
          </a:p>
        </p:txBody>
      </p:sp>
      <p:sp>
        <p:nvSpPr>
          <p:cNvPr id="21" name="Subtitle 2">
            <a:extLst>
              <a:ext uri="{FF2B5EF4-FFF2-40B4-BE49-F238E27FC236}">
                <a16:creationId xmlns:a16="http://schemas.microsoft.com/office/drawing/2014/main" id="{D6888C7C-E5B3-427B-A4EB-17C2054655CA}"/>
              </a:ext>
            </a:extLst>
          </p:cNvPr>
          <p:cNvSpPr>
            <a:spLocks noGrp="1"/>
          </p:cNvSpPr>
          <p:nvPr>
            <p:ph type="subTitle" idx="1" hasCustomPrompt="1"/>
          </p:nvPr>
        </p:nvSpPr>
        <p:spPr bwMode="gray">
          <a:xfrm>
            <a:off x="1055432" y="6065633"/>
            <a:ext cx="8071689" cy="464429"/>
          </a:xfrm>
        </p:spPr>
        <p:txBody>
          <a:bodyPr/>
          <a:lstStyle>
            <a:lvl1pPr marL="0" indent="0" algn="l">
              <a:spcBef>
                <a:spcPts val="0"/>
              </a:spcBef>
              <a:buNone/>
              <a:defRPr sz="1200" baseline="0">
                <a:solidFill>
                  <a:schemeClr val="bg1"/>
                </a:solidFill>
                <a:latin typeface="MillerText" panose="00000000000000020000" pitchFamily="50" charset="0"/>
              </a:defRPr>
            </a:lvl1pPr>
            <a:lvl2pPr marL="497814" indent="0" algn="ctr">
              <a:buNone/>
              <a:defRPr>
                <a:solidFill>
                  <a:schemeClr val="tx1">
                    <a:tint val="75000"/>
                  </a:schemeClr>
                </a:solidFill>
              </a:defRPr>
            </a:lvl2pPr>
            <a:lvl3pPr marL="995627" indent="0" algn="ctr">
              <a:buNone/>
              <a:defRPr>
                <a:solidFill>
                  <a:schemeClr val="tx1">
                    <a:tint val="75000"/>
                  </a:schemeClr>
                </a:solidFill>
              </a:defRPr>
            </a:lvl3pPr>
            <a:lvl4pPr marL="1493441" indent="0" algn="ctr">
              <a:buNone/>
              <a:defRPr>
                <a:solidFill>
                  <a:schemeClr val="tx1">
                    <a:tint val="75000"/>
                  </a:schemeClr>
                </a:solidFill>
              </a:defRPr>
            </a:lvl4pPr>
            <a:lvl5pPr marL="1991254" indent="0" algn="ctr">
              <a:buNone/>
              <a:defRPr>
                <a:solidFill>
                  <a:schemeClr val="tx1">
                    <a:tint val="75000"/>
                  </a:schemeClr>
                </a:solidFill>
              </a:defRPr>
            </a:lvl5pPr>
            <a:lvl6pPr marL="2489068" indent="0" algn="ctr">
              <a:buNone/>
              <a:defRPr>
                <a:solidFill>
                  <a:schemeClr val="tx1">
                    <a:tint val="75000"/>
                  </a:schemeClr>
                </a:solidFill>
              </a:defRPr>
            </a:lvl6pPr>
            <a:lvl7pPr marL="2986881" indent="0" algn="ctr">
              <a:buNone/>
              <a:defRPr>
                <a:solidFill>
                  <a:schemeClr val="tx1">
                    <a:tint val="75000"/>
                  </a:schemeClr>
                </a:solidFill>
              </a:defRPr>
            </a:lvl7pPr>
            <a:lvl8pPr marL="3484696" indent="0" algn="ctr">
              <a:buNone/>
              <a:defRPr>
                <a:solidFill>
                  <a:schemeClr val="tx1">
                    <a:tint val="75000"/>
                  </a:schemeClr>
                </a:solidFill>
              </a:defRPr>
            </a:lvl8pPr>
            <a:lvl9pPr marL="3982509" indent="0" algn="ctr">
              <a:buNone/>
              <a:defRPr>
                <a:solidFill>
                  <a:schemeClr val="tx1">
                    <a:tint val="75000"/>
                  </a:schemeClr>
                </a:solidFill>
              </a:defRPr>
            </a:lvl9pPr>
          </a:lstStyle>
          <a:p>
            <a:r>
              <a:rPr lang="en-GB" noProof="0" dirty="0"/>
              <a:t>&lt;Insert sub-title&gt; </a:t>
            </a:r>
            <a:r>
              <a:rPr lang="en-GB" dirty="0"/>
              <a:t>| &lt;Insert Date&gt;</a:t>
            </a:r>
            <a:endParaRPr lang="en-GB" noProof="0" dirty="0"/>
          </a:p>
        </p:txBody>
      </p:sp>
      <p:sp>
        <p:nvSpPr>
          <p:cNvPr id="3" name="ctsLYN" hidden="1">
            <a:extLst>
              <a:ext uri="{FF2B5EF4-FFF2-40B4-BE49-F238E27FC236}">
                <a16:creationId xmlns:a16="http://schemas.microsoft.com/office/drawing/2014/main" id="{785479A8-519E-43A9-AA6E-752EA1DE99D9}"/>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Title Slide (Image 1)</a:t>
            </a:r>
            <a:endParaRPr kumimoji="0" lang="en-GB" sz="1200" b="0" i="0" u="none" strike="noStrike" kern="0" cap="none" spc="0" normalizeH="0" baseline="0" noProof="0" dirty="0">
              <a:ln>
                <a:noFill/>
              </a:ln>
              <a:solidFill>
                <a:schemeClr val="tx1"/>
              </a:solidFill>
              <a:effectLst/>
              <a:uLnTx/>
              <a:uFillTx/>
            </a:endParaRPr>
          </a:p>
        </p:txBody>
      </p:sp>
      <p:pic>
        <p:nvPicPr>
          <p:cNvPr id="8" name="Picture 7">
            <a:extLst>
              <a:ext uri="{FF2B5EF4-FFF2-40B4-BE49-F238E27FC236}">
                <a16:creationId xmlns:a16="http://schemas.microsoft.com/office/drawing/2014/main" id="{208F1AC6-6438-40C6-A8ED-E2A9F882E6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6844" y="336562"/>
            <a:ext cx="2556000" cy="27571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D85A41-AC55-4E13-AAD1-7289A36CBD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274" r="1778" b="1673"/>
          <a:stretch/>
        </p:blipFill>
        <p:spPr bwMode="gray">
          <a:xfrm>
            <a:off x="433603" y="1008673"/>
            <a:ext cx="9821473" cy="5939444"/>
          </a:xfrm>
          <a:prstGeom prst="rect">
            <a:avLst/>
          </a:prstGeom>
        </p:spPr>
      </p:pic>
      <p:sp>
        <p:nvSpPr>
          <p:cNvPr id="2" name="Title 1"/>
          <p:cNvSpPr>
            <a:spLocks noGrp="1"/>
          </p:cNvSpPr>
          <p:nvPr>
            <p:ph type="ctrTitle" hasCustomPrompt="1"/>
          </p:nvPr>
        </p:nvSpPr>
        <p:spPr bwMode="gray">
          <a:xfrm>
            <a:off x="1055433" y="2051049"/>
            <a:ext cx="8071688" cy="3765550"/>
          </a:xfrm>
        </p:spPr>
        <p:txBody>
          <a:bodyPr anchor="ctr"/>
          <a:lstStyle>
            <a:lvl1pPr algn="l">
              <a:lnSpc>
                <a:spcPct val="75000"/>
              </a:lnSpc>
              <a:defRPr sz="10200" b="1" cap="all" baseline="0">
                <a:solidFill>
                  <a:schemeClr val="bg1"/>
                </a:solidFill>
                <a:latin typeface="+mj-lt"/>
              </a:defRPr>
            </a:lvl1pPr>
          </a:lstStyle>
          <a:p>
            <a:r>
              <a:rPr lang="en-GB" noProof="0" dirty="0"/>
              <a:t>&lt;TITLE&gt;</a:t>
            </a:r>
          </a:p>
        </p:txBody>
      </p:sp>
      <p:sp>
        <p:nvSpPr>
          <p:cNvPr id="3" name="Subtitle 2"/>
          <p:cNvSpPr>
            <a:spLocks noGrp="1"/>
          </p:cNvSpPr>
          <p:nvPr>
            <p:ph type="subTitle" idx="1" hasCustomPrompt="1"/>
          </p:nvPr>
        </p:nvSpPr>
        <p:spPr bwMode="gray">
          <a:xfrm>
            <a:off x="1055432" y="6065633"/>
            <a:ext cx="8071689" cy="464429"/>
          </a:xfrm>
        </p:spPr>
        <p:txBody>
          <a:bodyPr/>
          <a:lstStyle>
            <a:lvl1pPr marL="0" indent="0" algn="l">
              <a:spcBef>
                <a:spcPts val="0"/>
              </a:spcBef>
              <a:buNone/>
              <a:defRPr sz="1200" baseline="0">
                <a:solidFill>
                  <a:schemeClr val="bg1"/>
                </a:solidFill>
                <a:latin typeface="MillerText" panose="00000000000000020000" pitchFamily="50" charset="0"/>
              </a:defRPr>
            </a:lvl1pPr>
            <a:lvl2pPr marL="497814" indent="0" algn="ctr">
              <a:buNone/>
              <a:defRPr>
                <a:solidFill>
                  <a:schemeClr val="tx1">
                    <a:tint val="75000"/>
                  </a:schemeClr>
                </a:solidFill>
              </a:defRPr>
            </a:lvl2pPr>
            <a:lvl3pPr marL="995627" indent="0" algn="ctr">
              <a:buNone/>
              <a:defRPr>
                <a:solidFill>
                  <a:schemeClr val="tx1">
                    <a:tint val="75000"/>
                  </a:schemeClr>
                </a:solidFill>
              </a:defRPr>
            </a:lvl3pPr>
            <a:lvl4pPr marL="1493441" indent="0" algn="ctr">
              <a:buNone/>
              <a:defRPr>
                <a:solidFill>
                  <a:schemeClr val="tx1">
                    <a:tint val="75000"/>
                  </a:schemeClr>
                </a:solidFill>
              </a:defRPr>
            </a:lvl4pPr>
            <a:lvl5pPr marL="1991254" indent="0" algn="ctr">
              <a:buNone/>
              <a:defRPr>
                <a:solidFill>
                  <a:schemeClr val="tx1">
                    <a:tint val="75000"/>
                  </a:schemeClr>
                </a:solidFill>
              </a:defRPr>
            </a:lvl5pPr>
            <a:lvl6pPr marL="2489068" indent="0" algn="ctr">
              <a:buNone/>
              <a:defRPr>
                <a:solidFill>
                  <a:schemeClr val="tx1">
                    <a:tint val="75000"/>
                  </a:schemeClr>
                </a:solidFill>
              </a:defRPr>
            </a:lvl6pPr>
            <a:lvl7pPr marL="2986881" indent="0" algn="ctr">
              <a:buNone/>
              <a:defRPr>
                <a:solidFill>
                  <a:schemeClr val="tx1">
                    <a:tint val="75000"/>
                  </a:schemeClr>
                </a:solidFill>
              </a:defRPr>
            </a:lvl7pPr>
            <a:lvl8pPr marL="3484696" indent="0" algn="ctr">
              <a:buNone/>
              <a:defRPr>
                <a:solidFill>
                  <a:schemeClr val="tx1">
                    <a:tint val="75000"/>
                  </a:schemeClr>
                </a:solidFill>
              </a:defRPr>
            </a:lvl8pPr>
            <a:lvl9pPr marL="3982509" indent="0" algn="ctr">
              <a:buNone/>
              <a:defRPr>
                <a:solidFill>
                  <a:schemeClr val="tx1">
                    <a:tint val="75000"/>
                  </a:schemeClr>
                </a:solidFill>
              </a:defRPr>
            </a:lvl9pPr>
          </a:lstStyle>
          <a:p>
            <a:r>
              <a:rPr lang="en-GB" noProof="0" dirty="0"/>
              <a:t>&lt;Insert sub-title&gt; </a:t>
            </a:r>
            <a:r>
              <a:rPr lang="en-GB" dirty="0"/>
              <a:t>| &lt;Insert Date&gt;</a:t>
            </a:r>
            <a:endParaRPr lang="en-GB" noProof="0" dirty="0"/>
          </a:p>
        </p:txBody>
      </p:sp>
      <p:sp>
        <p:nvSpPr>
          <p:cNvPr id="5" name="ctsLYN" hidden="1">
            <a:extLst>
              <a:ext uri="{FF2B5EF4-FFF2-40B4-BE49-F238E27FC236}">
                <a16:creationId xmlns:a16="http://schemas.microsoft.com/office/drawing/2014/main" id="{C2C84BC3-453B-4253-9C02-C06FAEF365A5}"/>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Title Slide (Image 2)</a:t>
            </a:r>
            <a:endParaRPr kumimoji="0" lang="en-GB" sz="1200" b="0" i="0" u="none" strike="noStrike" kern="0" cap="none" spc="0" normalizeH="0" baseline="0" noProof="0" dirty="0">
              <a:ln>
                <a:noFill/>
              </a:ln>
              <a:solidFill>
                <a:schemeClr val="tx1"/>
              </a:solidFill>
              <a:effectLst/>
              <a:uLnTx/>
              <a:uFillTx/>
            </a:endParaRPr>
          </a:p>
        </p:txBody>
      </p:sp>
      <p:pic>
        <p:nvPicPr>
          <p:cNvPr id="8" name="Picture 7">
            <a:extLst>
              <a:ext uri="{FF2B5EF4-FFF2-40B4-BE49-F238E27FC236}">
                <a16:creationId xmlns:a16="http://schemas.microsoft.com/office/drawing/2014/main" id="{A1B17EDF-B9E9-4D70-AA62-5DFA92C5EF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6844" y="336562"/>
            <a:ext cx="2556000" cy="275717"/>
          </a:xfrm>
          <a:prstGeom prst="rect">
            <a:avLst/>
          </a:prstGeom>
        </p:spPr>
      </p:pic>
    </p:spTree>
    <p:extLst>
      <p:ext uri="{BB962C8B-B14F-4D97-AF65-F5344CB8AC3E}">
        <p14:creationId xmlns:p14="http://schemas.microsoft.com/office/powerpoint/2010/main" val="29719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424F5F-C904-47FC-8858-5CA07F136278}"/>
              </a:ext>
            </a:extLst>
          </p:cNvPr>
          <p:cNvSpPr/>
          <p:nvPr userDrawn="1"/>
        </p:nvSpPr>
        <p:spPr bwMode="gray">
          <a:xfrm>
            <a:off x="0" y="1215547"/>
            <a:ext cx="10693400" cy="80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indent="0" algn="ctr">
              <a:buNone/>
            </a:pPr>
            <a:endParaRPr lang="en-GB" dirty="0" err="1">
              <a:solidFill>
                <a:schemeClr val="tx2"/>
              </a:solidFill>
            </a:endParaRPr>
          </a:p>
        </p:txBody>
      </p:sp>
      <p:cxnSp>
        <p:nvCxnSpPr>
          <p:cNvPr id="18" name="Straight Connector 17">
            <a:extLst>
              <a:ext uri="{FF2B5EF4-FFF2-40B4-BE49-F238E27FC236}">
                <a16:creationId xmlns:a16="http://schemas.microsoft.com/office/drawing/2014/main" id="{E2C0D91B-008B-4854-BBEC-844886EF27BF}"/>
              </a:ext>
            </a:extLst>
          </p:cNvPr>
          <p:cNvCxnSpPr>
            <a:cxnSpLocks/>
          </p:cNvCxnSpPr>
          <p:nvPr userDrawn="1"/>
        </p:nvCxnSpPr>
        <p:spPr bwMode="gray">
          <a:xfrm>
            <a:off x="431800" y="3643044"/>
            <a:ext cx="9829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0FEC85-18BA-463D-AE62-2E2D46E78D0B}"/>
              </a:ext>
            </a:extLst>
          </p:cNvPr>
          <p:cNvSpPr>
            <a:spLocks noGrp="1"/>
          </p:cNvSpPr>
          <p:nvPr>
            <p:ph type="subTitle" idx="10" hasCustomPrompt="1"/>
          </p:nvPr>
        </p:nvSpPr>
        <p:spPr bwMode="gray">
          <a:xfrm>
            <a:off x="431800" y="3956680"/>
            <a:ext cx="7197725" cy="920110"/>
          </a:xfrm>
        </p:spPr>
        <p:txBody>
          <a:bodyPr vert="horz" lIns="0" tIns="0" rIns="0" bIns="0" rtlCol="0" anchor="t" anchorCtr="0">
            <a:noAutofit/>
          </a:bodyPr>
          <a:lstStyle>
            <a:lvl1pPr>
              <a:defRPr lang="en-GB" sz="2800" cap="all" baseline="0" dirty="0"/>
            </a:lvl1pPr>
          </a:lstStyle>
          <a:p>
            <a:pPr lvl="0">
              <a:lnSpc>
                <a:spcPct val="90000"/>
              </a:lnSpc>
              <a:spcBef>
                <a:spcPts val="0"/>
              </a:spcBef>
            </a:pPr>
            <a:r>
              <a:rPr lang="en-GB" dirty="0"/>
              <a:t>&lt;Section number&gt;</a:t>
            </a:r>
          </a:p>
        </p:txBody>
      </p:sp>
      <p:sp>
        <p:nvSpPr>
          <p:cNvPr id="12" name="Title 1">
            <a:extLst>
              <a:ext uri="{FF2B5EF4-FFF2-40B4-BE49-F238E27FC236}">
                <a16:creationId xmlns:a16="http://schemas.microsoft.com/office/drawing/2014/main" id="{48B35502-6B01-4F80-B22C-DA0E4A0A84CA}"/>
              </a:ext>
            </a:extLst>
          </p:cNvPr>
          <p:cNvSpPr>
            <a:spLocks noGrp="1"/>
          </p:cNvSpPr>
          <p:nvPr>
            <p:ph type="ctrTitle" hasCustomPrompt="1"/>
          </p:nvPr>
        </p:nvSpPr>
        <p:spPr bwMode="gray">
          <a:xfrm>
            <a:off x="431800" y="978322"/>
            <a:ext cx="9144000" cy="2387600"/>
          </a:xfrm>
        </p:spPr>
        <p:txBody>
          <a:bodyPr anchor="b"/>
          <a:lstStyle>
            <a:lvl1pPr algn="l">
              <a:lnSpc>
                <a:spcPct val="75000"/>
              </a:lnSpc>
              <a:defRPr sz="6400" b="1" cap="all" spc="350" baseline="0">
                <a:latin typeface="+mj-lt"/>
              </a:defRPr>
            </a:lvl1pPr>
          </a:lstStyle>
          <a:p>
            <a:r>
              <a:rPr lang="en-GB" dirty="0"/>
              <a:t>&lt;Insert Section Title&gt;</a:t>
            </a:r>
          </a:p>
        </p:txBody>
      </p:sp>
      <p:sp>
        <p:nvSpPr>
          <p:cNvPr id="2" name="ctsLYN" hidden="1">
            <a:extLst>
              <a:ext uri="{FF2B5EF4-FFF2-40B4-BE49-F238E27FC236}">
                <a16:creationId xmlns:a16="http://schemas.microsoft.com/office/drawing/2014/main" id="{EED3ADFD-E5A2-4A04-B24A-7D9E2384BB3B}"/>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Section Header</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17850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424F5F-C904-47FC-8858-5CA07F136278}"/>
              </a:ext>
            </a:extLst>
          </p:cNvPr>
          <p:cNvSpPr/>
          <p:nvPr userDrawn="1"/>
        </p:nvSpPr>
        <p:spPr bwMode="gray">
          <a:xfrm>
            <a:off x="0" y="0"/>
            <a:ext cx="10693400" cy="7561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indent="0" algn="ctr">
              <a:buNone/>
            </a:pPr>
            <a:endParaRPr lang="en-GB" dirty="0" err="1">
              <a:solidFill>
                <a:schemeClr val="tx2"/>
              </a:solidFill>
            </a:endParaRPr>
          </a:p>
        </p:txBody>
      </p:sp>
      <p:cxnSp>
        <p:nvCxnSpPr>
          <p:cNvPr id="18" name="Straight Connector 17">
            <a:extLst>
              <a:ext uri="{FF2B5EF4-FFF2-40B4-BE49-F238E27FC236}">
                <a16:creationId xmlns:a16="http://schemas.microsoft.com/office/drawing/2014/main" id="{E2C0D91B-008B-4854-BBEC-844886EF27BF}"/>
              </a:ext>
            </a:extLst>
          </p:cNvPr>
          <p:cNvCxnSpPr>
            <a:cxnSpLocks/>
          </p:cNvCxnSpPr>
          <p:nvPr userDrawn="1"/>
        </p:nvCxnSpPr>
        <p:spPr bwMode="gray">
          <a:xfrm>
            <a:off x="431800" y="3643044"/>
            <a:ext cx="98296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tsSlideNumber">
            <a:extLst>
              <a:ext uri="{FF2B5EF4-FFF2-40B4-BE49-F238E27FC236}">
                <a16:creationId xmlns:a16="http://schemas.microsoft.com/office/drawing/2014/main" id="{BC180EE0-9D22-427C-9098-179136A49E15}"/>
              </a:ext>
            </a:extLst>
          </p:cNvPr>
          <p:cNvSpPr txBox="1">
            <a:spLocks/>
          </p:cNvSpPr>
          <p:nvPr userDrawn="1"/>
        </p:nvSpPr>
        <p:spPr bwMode="gray">
          <a:xfrm>
            <a:off x="3232676" y="7132095"/>
            <a:ext cx="415177" cy="138499"/>
          </a:xfrm>
          <a:prstGeom prst="rect">
            <a:avLst/>
          </a:prstGeom>
        </p:spPr>
        <p:txBody>
          <a:bodyPr vert="horz" wrap="none" lIns="0" tIns="0" rIns="0" bIns="0" rtlCol="0" anchor="ctr">
            <a:spAutoFit/>
          </a:bodyPr>
          <a:lstStyle>
            <a:defPPr>
              <a:defRPr lang="en-GB"/>
            </a:defPPr>
            <a:lvl1pPr marL="180000" indent="-180000" algn="l" defTabSz="995627" rtl="0" eaLnBrk="1" latinLnBrk="0" hangingPunct="1">
              <a:spcBef>
                <a:spcPts val="600"/>
              </a:spcBef>
              <a:buClr>
                <a:schemeClr val="tx1"/>
              </a:buClr>
              <a:buFont typeface="Wingdings 2" pitchFamily="18" charset="2"/>
              <a:buChar char=""/>
              <a:defRPr kumimoji="0" lang="en-GB" sz="900" b="0" i="0" u="none" strike="noStrike" kern="1200" cap="none" spc="0" normalizeH="0" baseline="0" smtClean="0">
                <a:ln>
                  <a:noFill/>
                </a:ln>
                <a:solidFill>
                  <a:schemeClr val="tx1"/>
                </a:solidFill>
                <a:effectLst/>
                <a:uLnTx/>
                <a:uFillTx/>
                <a:latin typeface="MillerText" panose="00000000000000020000" pitchFamily="50" charset="0"/>
                <a:ea typeface="+mn-ea"/>
                <a:cs typeface="+mn-cs"/>
              </a:defRPr>
            </a:lvl1pPr>
            <a:lvl2pPr marL="360000" indent="-180000" algn="l" defTabSz="995627" rtl="0" eaLnBrk="1" latinLnBrk="0" hangingPunct="1">
              <a:spcBef>
                <a:spcPts val="200"/>
              </a:spcBef>
              <a:buClr>
                <a:schemeClr val="tx1"/>
              </a:buClr>
              <a:buFont typeface="Calibri" pitchFamily="34" charset="0"/>
              <a:buChar char="–"/>
              <a:defRPr sz="1400" kern="1200">
                <a:solidFill>
                  <a:schemeClr val="tx2"/>
                </a:solidFill>
                <a:latin typeface="+mn-lt"/>
                <a:ea typeface="+mn-ea"/>
                <a:cs typeface="+mn-cs"/>
              </a:defRPr>
            </a:lvl2pPr>
            <a:lvl3pPr marL="540000" indent="-180000" algn="l" defTabSz="995627" rtl="0" eaLnBrk="1" latinLnBrk="0" hangingPunct="1">
              <a:spcBef>
                <a:spcPts val="200"/>
              </a:spcBef>
              <a:buClr>
                <a:schemeClr val="tx1"/>
              </a:buClr>
              <a:buFont typeface="Calibri" pitchFamily="34" charset="0"/>
              <a:buChar char="–"/>
              <a:defRPr sz="1400" kern="1200">
                <a:solidFill>
                  <a:schemeClr val="tx2"/>
                </a:solidFill>
                <a:latin typeface="+mn-lt"/>
                <a:ea typeface="+mn-ea"/>
                <a:cs typeface="+mn-cs"/>
              </a:defRPr>
            </a:lvl3pPr>
            <a:lvl4pPr marL="720000" indent="-180000" algn="l" defTabSz="995627" rtl="0" eaLnBrk="1" latinLnBrk="0" hangingPunct="1">
              <a:spcBef>
                <a:spcPts val="200"/>
              </a:spcBef>
              <a:buClr>
                <a:schemeClr val="tx1"/>
              </a:buClr>
              <a:buFont typeface="Calibri" pitchFamily="34" charset="0"/>
              <a:buChar char="–"/>
              <a:defRPr sz="1400" kern="1200">
                <a:solidFill>
                  <a:schemeClr val="tx2"/>
                </a:solidFill>
                <a:latin typeface="+mn-lt"/>
                <a:ea typeface="+mn-ea"/>
                <a:cs typeface="+mn-cs"/>
              </a:defRPr>
            </a:lvl4pPr>
            <a:lvl5pPr marL="900000" indent="-180000" algn="l" defTabSz="995627" rtl="0" eaLnBrk="1" latinLnBrk="0" hangingPunct="1">
              <a:spcBef>
                <a:spcPts val="200"/>
              </a:spcBef>
              <a:buClr>
                <a:schemeClr val="tx1"/>
              </a:buClr>
              <a:buFont typeface="Calibri" pitchFamily="34" charset="0"/>
              <a:buChar char="–"/>
              <a:defRPr sz="1400" kern="1200">
                <a:solidFill>
                  <a:schemeClr val="tx2"/>
                </a:solidFill>
                <a:latin typeface="+mn-lt"/>
                <a:ea typeface="+mn-ea"/>
                <a:cs typeface="+mn-cs"/>
              </a:defRPr>
            </a:lvl5pPr>
            <a:lvl6pPr marL="1080000" indent="-180000" algn="l" defTabSz="995627" rtl="0" eaLnBrk="1" latinLnBrk="0" hangingPunct="1">
              <a:spcBef>
                <a:spcPts val="200"/>
              </a:spcBef>
              <a:buClr>
                <a:schemeClr val="tx1"/>
              </a:buClr>
              <a:buFont typeface="Calibri" pitchFamily="34" charset="0"/>
              <a:buChar char="–"/>
              <a:defRPr sz="1400" kern="1200">
                <a:solidFill>
                  <a:schemeClr val="tx2"/>
                </a:solidFill>
                <a:latin typeface="+mn-lt"/>
                <a:ea typeface="+mn-ea"/>
                <a:cs typeface="+mn-cs"/>
              </a:defRPr>
            </a:lvl6pPr>
            <a:lvl7pPr marL="1260000" indent="-180000" algn="l" defTabSz="995627" rtl="0" eaLnBrk="1" latinLnBrk="0" hangingPunct="1">
              <a:spcBef>
                <a:spcPts val="200"/>
              </a:spcBef>
              <a:buClr>
                <a:schemeClr val="tx1"/>
              </a:buClr>
              <a:buFont typeface="Calibri" pitchFamily="34" charset="0"/>
              <a:buChar char="–"/>
              <a:defRPr sz="1400" kern="1200" baseline="0">
                <a:solidFill>
                  <a:schemeClr val="tx2"/>
                </a:solidFill>
                <a:latin typeface="+mn-lt"/>
                <a:ea typeface="+mn-ea"/>
                <a:cs typeface="+mn-cs"/>
              </a:defRPr>
            </a:lvl7pPr>
            <a:lvl8pPr marL="1440000" indent="-180000" algn="l" defTabSz="995627" rtl="0" eaLnBrk="1" latinLnBrk="0" hangingPunct="1">
              <a:spcBef>
                <a:spcPts val="200"/>
              </a:spcBef>
              <a:buClr>
                <a:schemeClr val="tx1"/>
              </a:buClr>
              <a:buFont typeface="Calibri" pitchFamily="34" charset="0"/>
              <a:buChar char="–"/>
              <a:defRPr sz="1400" kern="1200" baseline="0">
                <a:solidFill>
                  <a:schemeClr val="tx2"/>
                </a:solidFill>
                <a:latin typeface="+mn-lt"/>
                <a:ea typeface="+mn-ea"/>
                <a:cs typeface="+mn-cs"/>
              </a:defRPr>
            </a:lvl8pPr>
            <a:lvl9pPr marL="1620000" indent="-180000" algn="l" defTabSz="995627" rtl="0" eaLnBrk="1" latinLnBrk="0" hangingPunct="1">
              <a:spcBef>
                <a:spcPts val="200"/>
              </a:spcBef>
              <a:buClr>
                <a:schemeClr val="tx1"/>
              </a:buClr>
              <a:buFont typeface="Calibri" pitchFamily="34" charset="0"/>
              <a:buChar char="–"/>
              <a:defRPr sz="1400" kern="1200" baseline="0">
                <a:solidFill>
                  <a:schemeClr val="tx2"/>
                </a:solidFill>
                <a:latin typeface="+mn-lt"/>
                <a:ea typeface="+mn-ea"/>
                <a:cs typeface="+mn-cs"/>
              </a:defRPr>
            </a:lvl9pPr>
          </a:lstStyle>
          <a:p>
            <a:pPr marL="0" indent="0" defTabSz="1001359" rtl="0">
              <a:spcBef>
                <a:spcPts val="0"/>
              </a:spcBef>
              <a:buClrTx/>
              <a:buFontTx/>
              <a:buNone/>
            </a:pPr>
            <a:r>
              <a:rPr lang="en-GB" dirty="0">
                <a:solidFill>
                  <a:schemeClr val="bg1"/>
                </a:solidFill>
              </a:rPr>
              <a:t>Page </a:t>
            </a:r>
            <a:fld id="{3D3F2B4F-7946-480E-A93B-1E186C808362}" type="slidenum">
              <a:rPr lang="en-GB" smtClean="0">
                <a:solidFill>
                  <a:schemeClr val="bg1"/>
                </a:solidFill>
              </a:rPr>
              <a:pPr marL="0" indent="0" defTabSz="1001359" rtl="0">
                <a:spcBef>
                  <a:spcPts val="0"/>
                </a:spcBef>
                <a:buClrTx/>
                <a:buFontTx/>
                <a:buNone/>
              </a:pPr>
              <a:t>‹#›</a:t>
            </a:fld>
            <a:endParaRPr lang="en-GB" dirty="0">
              <a:solidFill>
                <a:schemeClr val="bg1"/>
              </a:solidFill>
            </a:endParaRPr>
          </a:p>
        </p:txBody>
      </p:sp>
      <p:cxnSp>
        <p:nvCxnSpPr>
          <p:cNvPr id="21" name="ctsSecondRule">
            <a:extLst>
              <a:ext uri="{FF2B5EF4-FFF2-40B4-BE49-F238E27FC236}">
                <a16:creationId xmlns:a16="http://schemas.microsoft.com/office/drawing/2014/main" id="{587CAF61-83BC-46D5-88A3-B2CB77B06644}"/>
              </a:ext>
            </a:extLst>
          </p:cNvPr>
          <p:cNvCxnSpPr>
            <a:cxnSpLocks/>
          </p:cNvCxnSpPr>
          <p:nvPr userDrawn="1"/>
        </p:nvCxnSpPr>
        <p:spPr bwMode="gray">
          <a:xfrm flipV="1">
            <a:off x="3110572" y="7093812"/>
            <a:ext cx="0" cy="198387"/>
          </a:xfrm>
          <a:prstGeom prst="line">
            <a:avLst/>
          </a:prstGeom>
          <a:ln w="6350"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tsConfidentialFooter">
            <a:extLst>
              <a:ext uri="{FF2B5EF4-FFF2-40B4-BE49-F238E27FC236}">
                <a16:creationId xmlns:a16="http://schemas.microsoft.com/office/drawing/2014/main" id="{74D722FC-377D-4452-AF13-89D27F705FFE}"/>
              </a:ext>
            </a:extLst>
          </p:cNvPr>
          <p:cNvSpPr txBox="1">
            <a:spLocks/>
          </p:cNvSpPr>
          <p:nvPr userDrawn="1"/>
        </p:nvSpPr>
        <p:spPr bwMode="gray">
          <a:xfrm>
            <a:off x="1744654" y="7132095"/>
            <a:ext cx="1255584" cy="138499"/>
          </a:xfrm>
          <a:prstGeom prst="rect">
            <a:avLst/>
          </a:prstGeom>
        </p:spPr>
        <p:txBody>
          <a:bodyPr vert="horz" wrap="none" lIns="0" tIns="0" rIns="0" bIns="0" rtlCol="0" anchor="ctr">
            <a:spAutoFit/>
          </a:bodyPr>
          <a:lstStyle/>
          <a:p>
            <a:pPr marL="0" marR="0" lvl="0" indent="0" algn="ctr" defTabSz="1001359"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schemeClr val="bg1"/>
                </a:solidFill>
                <a:effectLst/>
                <a:uLnTx/>
                <a:uFillTx/>
                <a:latin typeface="MillerText" panose="00000000000000020000" pitchFamily="50" charset="0"/>
                <a:ea typeface="+mn-ea"/>
                <a:cs typeface="+mn-cs"/>
              </a:rPr>
              <a:t>Private and Confidential</a:t>
            </a:r>
          </a:p>
        </p:txBody>
      </p:sp>
      <p:cxnSp>
        <p:nvCxnSpPr>
          <p:cNvPr id="23" name="ctsFirstRule">
            <a:extLst>
              <a:ext uri="{FF2B5EF4-FFF2-40B4-BE49-F238E27FC236}">
                <a16:creationId xmlns:a16="http://schemas.microsoft.com/office/drawing/2014/main" id="{65D96762-201F-45CA-B730-380E0B6A61F3}"/>
              </a:ext>
            </a:extLst>
          </p:cNvPr>
          <p:cNvCxnSpPr>
            <a:cxnSpLocks/>
          </p:cNvCxnSpPr>
          <p:nvPr userDrawn="1"/>
        </p:nvCxnSpPr>
        <p:spPr bwMode="gray">
          <a:xfrm flipV="1">
            <a:off x="1631803" y="7093812"/>
            <a:ext cx="0" cy="198387"/>
          </a:xfrm>
          <a:prstGeom prst="line">
            <a:avLst/>
          </a:prstGeom>
          <a:ln w="6350"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tsBottomLine">
            <a:extLst>
              <a:ext uri="{FF2B5EF4-FFF2-40B4-BE49-F238E27FC236}">
                <a16:creationId xmlns:a16="http://schemas.microsoft.com/office/drawing/2014/main" id="{0E0BC93D-1BD0-4D67-B6EB-6745EBEF490C}"/>
              </a:ext>
            </a:extLst>
          </p:cNvPr>
          <p:cNvCxnSpPr>
            <a:cxnSpLocks/>
          </p:cNvCxnSpPr>
          <p:nvPr userDrawn="1"/>
        </p:nvCxnSpPr>
        <p:spPr bwMode="gray">
          <a:xfrm>
            <a:off x="432000" y="7038592"/>
            <a:ext cx="3764778" cy="1588"/>
          </a:xfrm>
          <a:prstGeom prst="line">
            <a:avLst/>
          </a:prstGeom>
          <a:ln w="6350"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70C4741E-5FB5-445B-87C3-80D2DF7D515B}"/>
              </a:ext>
            </a:extLst>
          </p:cNvPr>
          <p:cNvSpPr>
            <a:spLocks noGrp="1"/>
          </p:cNvSpPr>
          <p:nvPr>
            <p:ph type="subTitle" idx="10" hasCustomPrompt="1"/>
          </p:nvPr>
        </p:nvSpPr>
        <p:spPr bwMode="gray">
          <a:xfrm>
            <a:off x="431800" y="3956680"/>
            <a:ext cx="7197725" cy="920110"/>
          </a:xfrm>
        </p:spPr>
        <p:txBody>
          <a:bodyPr vert="horz" lIns="0" tIns="0" rIns="0" bIns="0" rtlCol="0" anchor="t" anchorCtr="0">
            <a:noAutofit/>
          </a:bodyPr>
          <a:lstStyle>
            <a:lvl1pPr>
              <a:defRPr lang="en-GB" sz="2800" cap="all" baseline="0" dirty="0">
                <a:solidFill>
                  <a:schemeClr val="bg1"/>
                </a:solidFill>
              </a:defRPr>
            </a:lvl1pPr>
          </a:lstStyle>
          <a:p>
            <a:pPr lvl="0">
              <a:lnSpc>
                <a:spcPct val="90000"/>
              </a:lnSpc>
              <a:spcBef>
                <a:spcPts val="0"/>
              </a:spcBef>
            </a:pPr>
            <a:r>
              <a:rPr lang="en-GB" dirty="0"/>
              <a:t>&lt;Section number&gt;</a:t>
            </a:r>
          </a:p>
        </p:txBody>
      </p:sp>
      <p:sp>
        <p:nvSpPr>
          <p:cNvPr id="15" name="Title 1">
            <a:extLst>
              <a:ext uri="{FF2B5EF4-FFF2-40B4-BE49-F238E27FC236}">
                <a16:creationId xmlns:a16="http://schemas.microsoft.com/office/drawing/2014/main" id="{12E59A54-00A3-4AA8-864F-685BCD617194}"/>
              </a:ext>
            </a:extLst>
          </p:cNvPr>
          <p:cNvSpPr>
            <a:spLocks noGrp="1"/>
          </p:cNvSpPr>
          <p:nvPr>
            <p:ph type="ctrTitle" hasCustomPrompt="1"/>
          </p:nvPr>
        </p:nvSpPr>
        <p:spPr bwMode="gray">
          <a:xfrm>
            <a:off x="431800" y="978322"/>
            <a:ext cx="9144000" cy="2387600"/>
          </a:xfrm>
        </p:spPr>
        <p:txBody>
          <a:bodyPr anchor="b"/>
          <a:lstStyle>
            <a:lvl1pPr algn="l">
              <a:lnSpc>
                <a:spcPct val="75000"/>
              </a:lnSpc>
              <a:defRPr sz="6400" b="1" cap="all" spc="350" baseline="0">
                <a:solidFill>
                  <a:schemeClr val="bg1"/>
                </a:solidFill>
                <a:latin typeface="+mj-lt"/>
              </a:defRPr>
            </a:lvl1pPr>
          </a:lstStyle>
          <a:p>
            <a:r>
              <a:rPr lang="en-GB" dirty="0"/>
              <a:t>&lt;Insert Section Title&gt;</a:t>
            </a:r>
          </a:p>
        </p:txBody>
      </p:sp>
      <p:sp>
        <p:nvSpPr>
          <p:cNvPr id="2" name="ctsLYN" hidden="1">
            <a:extLst>
              <a:ext uri="{FF2B5EF4-FFF2-40B4-BE49-F238E27FC236}">
                <a16:creationId xmlns:a16="http://schemas.microsoft.com/office/drawing/2014/main" id="{50CFA75A-7DA5-49C5-99BF-4DAAEA930E6D}"/>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Section Header (Blue)</a:t>
            </a:r>
            <a:endParaRPr kumimoji="0" lang="en-GB" sz="1200" b="0" i="0" u="none" strike="noStrike" kern="0" cap="none" spc="0" normalizeH="0" baseline="0" noProof="0" dirty="0">
              <a:ln>
                <a:noFill/>
              </a:ln>
              <a:solidFill>
                <a:schemeClr val="tx1"/>
              </a:solidFill>
              <a:effectLst/>
              <a:uLnTx/>
              <a:uFillTx/>
            </a:endParaRPr>
          </a:p>
        </p:txBody>
      </p:sp>
      <p:pic>
        <p:nvPicPr>
          <p:cNvPr id="14" name="Picture 13">
            <a:extLst>
              <a:ext uri="{FF2B5EF4-FFF2-40B4-BE49-F238E27FC236}">
                <a16:creationId xmlns:a16="http://schemas.microsoft.com/office/drawing/2014/main" id="{6E1B0FBC-CBCE-4173-8D97-15FEEBA174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black">
          <a:xfrm>
            <a:off x="452273" y="7125415"/>
            <a:ext cx="1034868" cy="111600"/>
          </a:xfrm>
          <a:prstGeom prst="rect">
            <a:avLst/>
          </a:prstGeom>
          <a:ln>
            <a:noFill/>
          </a:ln>
        </p:spPr>
      </p:pic>
    </p:spTree>
    <p:extLst>
      <p:ext uri="{BB962C8B-B14F-4D97-AF65-F5344CB8AC3E}">
        <p14:creationId xmlns:p14="http://schemas.microsoft.com/office/powerpoint/2010/main" val="272808934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Turquois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424F5F-C904-47FC-8858-5CA07F136278}"/>
              </a:ext>
            </a:extLst>
          </p:cNvPr>
          <p:cNvSpPr/>
          <p:nvPr userDrawn="1"/>
        </p:nvSpPr>
        <p:spPr bwMode="gray">
          <a:xfrm>
            <a:off x="0" y="0"/>
            <a:ext cx="10693400" cy="7561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indent="0" algn="ctr">
              <a:buNone/>
            </a:pPr>
            <a:endParaRPr lang="en-GB" dirty="0" err="1">
              <a:solidFill>
                <a:schemeClr val="tx2"/>
              </a:solidFill>
            </a:endParaRPr>
          </a:p>
        </p:txBody>
      </p:sp>
      <p:cxnSp>
        <p:nvCxnSpPr>
          <p:cNvPr id="18" name="Straight Connector 17">
            <a:extLst>
              <a:ext uri="{FF2B5EF4-FFF2-40B4-BE49-F238E27FC236}">
                <a16:creationId xmlns:a16="http://schemas.microsoft.com/office/drawing/2014/main" id="{E2C0D91B-008B-4854-BBEC-844886EF27BF}"/>
              </a:ext>
            </a:extLst>
          </p:cNvPr>
          <p:cNvCxnSpPr>
            <a:cxnSpLocks/>
          </p:cNvCxnSpPr>
          <p:nvPr userDrawn="1"/>
        </p:nvCxnSpPr>
        <p:spPr bwMode="gray">
          <a:xfrm>
            <a:off x="431800" y="3643044"/>
            <a:ext cx="98296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tsSlideNumber">
            <a:extLst>
              <a:ext uri="{FF2B5EF4-FFF2-40B4-BE49-F238E27FC236}">
                <a16:creationId xmlns:a16="http://schemas.microsoft.com/office/drawing/2014/main" id="{BC180EE0-9D22-427C-9098-179136A49E15}"/>
              </a:ext>
            </a:extLst>
          </p:cNvPr>
          <p:cNvSpPr txBox="1">
            <a:spLocks/>
          </p:cNvSpPr>
          <p:nvPr userDrawn="1"/>
        </p:nvSpPr>
        <p:spPr bwMode="gray">
          <a:xfrm>
            <a:off x="3232676" y="7132095"/>
            <a:ext cx="415177" cy="138499"/>
          </a:xfrm>
          <a:prstGeom prst="rect">
            <a:avLst/>
          </a:prstGeom>
        </p:spPr>
        <p:txBody>
          <a:bodyPr vert="horz" wrap="none" lIns="0" tIns="0" rIns="0" bIns="0" rtlCol="0" anchor="ctr">
            <a:spAutoFit/>
          </a:bodyPr>
          <a:lstStyle>
            <a:defPPr>
              <a:defRPr lang="en-GB"/>
            </a:defPPr>
            <a:lvl1pPr marL="180000" indent="-180000" algn="l" defTabSz="995627" rtl="0" eaLnBrk="1" latinLnBrk="0" hangingPunct="1">
              <a:spcBef>
                <a:spcPts val="600"/>
              </a:spcBef>
              <a:buClr>
                <a:schemeClr val="tx1"/>
              </a:buClr>
              <a:buFont typeface="Wingdings 2" pitchFamily="18" charset="2"/>
              <a:buChar char=""/>
              <a:defRPr kumimoji="0" lang="en-GB" sz="900" b="0" i="0" u="none" strike="noStrike" kern="1200" cap="none" spc="0" normalizeH="0" baseline="0" smtClean="0">
                <a:ln>
                  <a:noFill/>
                </a:ln>
                <a:solidFill>
                  <a:schemeClr val="tx1"/>
                </a:solidFill>
                <a:effectLst/>
                <a:uLnTx/>
                <a:uFillTx/>
                <a:latin typeface="MillerText" panose="00000000000000020000" pitchFamily="50" charset="0"/>
                <a:ea typeface="+mn-ea"/>
                <a:cs typeface="+mn-cs"/>
              </a:defRPr>
            </a:lvl1pPr>
            <a:lvl2pPr marL="360000" indent="-180000" algn="l" defTabSz="995627" rtl="0" eaLnBrk="1" latinLnBrk="0" hangingPunct="1">
              <a:spcBef>
                <a:spcPts val="200"/>
              </a:spcBef>
              <a:buClr>
                <a:schemeClr val="tx1"/>
              </a:buClr>
              <a:buFont typeface="Calibri" pitchFamily="34" charset="0"/>
              <a:buChar char="–"/>
              <a:defRPr sz="1400" kern="1200">
                <a:solidFill>
                  <a:schemeClr val="tx2"/>
                </a:solidFill>
                <a:latin typeface="+mn-lt"/>
                <a:ea typeface="+mn-ea"/>
                <a:cs typeface="+mn-cs"/>
              </a:defRPr>
            </a:lvl2pPr>
            <a:lvl3pPr marL="540000" indent="-180000" algn="l" defTabSz="995627" rtl="0" eaLnBrk="1" latinLnBrk="0" hangingPunct="1">
              <a:spcBef>
                <a:spcPts val="200"/>
              </a:spcBef>
              <a:buClr>
                <a:schemeClr val="tx1"/>
              </a:buClr>
              <a:buFont typeface="Calibri" pitchFamily="34" charset="0"/>
              <a:buChar char="–"/>
              <a:defRPr sz="1400" kern="1200">
                <a:solidFill>
                  <a:schemeClr val="tx2"/>
                </a:solidFill>
                <a:latin typeface="+mn-lt"/>
                <a:ea typeface="+mn-ea"/>
                <a:cs typeface="+mn-cs"/>
              </a:defRPr>
            </a:lvl3pPr>
            <a:lvl4pPr marL="720000" indent="-180000" algn="l" defTabSz="995627" rtl="0" eaLnBrk="1" latinLnBrk="0" hangingPunct="1">
              <a:spcBef>
                <a:spcPts val="200"/>
              </a:spcBef>
              <a:buClr>
                <a:schemeClr val="tx1"/>
              </a:buClr>
              <a:buFont typeface="Calibri" pitchFamily="34" charset="0"/>
              <a:buChar char="–"/>
              <a:defRPr sz="1400" kern="1200">
                <a:solidFill>
                  <a:schemeClr val="tx2"/>
                </a:solidFill>
                <a:latin typeface="+mn-lt"/>
                <a:ea typeface="+mn-ea"/>
                <a:cs typeface="+mn-cs"/>
              </a:defRPr>
            </a:lvl4pPr>
            <a:lvl5pPr marL="900000" indent="-180000" algn="l" defTabSz="995627" rtl="0" eaLnBrk="1" latinLnBrk="0" hangingPunct="1">
              <a:spcBef>
                <a:spcPts val="200"/>
              </a:spcBef>
              <a:buClr>
                <a:schemeClr val="tx1"/>
              </a:buClr>
              <a:buFont typeface="Calibri" pitchFamily="34" charset="0"/>
              <a:buChar char="–"/>
              <a:defRPr sz="1400" kern="1200">
                <a:solidFill>
                  <a:schemeClr val="tx2"/>
                </a:solidFill>
                <a:latin typeface="+mn-lt"/>
                <a:ea typeface="+mn-ea"/>
                <a:cs typeface="+mn-cs"/>
              </a:defRPr>
            </a:lvl5pPr>
            <a:lvl6pPr marL="1080000" indent="-180000" algn="l" defTabSz="995627" rtl="0" eaLnBrk="1" latinLnBrk="0" hangingPunct="1">
              <a:spcBef>
                <a:spcPts val="200"/>
              </a:spcBef>
              <a:buClr>
                <a:schemeClr val="tx1"/>
              </a:buClr>
              <a:buFont typeface="Calibri" pitchFamily="34" charset="0"/>
              <a:buChar char="–"/>
              <a:defRPr sz="1400" kern="1200">
                <a:solidFill>
                  <a:schemeClr val="tx2"/>
                </a:solidFill>
                <a:latin typeface="+mn-lt"/>
                <a:ea typeface="+mn-ea"/>
                <a:cs typeface="+mn-cs"/>
              </a:defRPr>
            </a:lvl6pPr>
            <a:lvl7pPr marL="1260000" indent="-180000" algn="l" defTabSz="995627" rtl="0" eaLnBrk="1" latinLnBrk="0" hangingPunct="1">
              <a:spcBef>
                <a:spcPts val="200"/>
              </a:spcBef>
              <a:buClr>
                <a:schemeClr val="tx1"/>
              </a:buClr>
              <a:buFont typeface="Calibri" pitchFamily="34" charset="0"/>
              <a:buChar char="–"/>
              <a:defRPr sz="1400" kern="1200" baseline="0">
                <a:solidFill>
                  <a:schemeClr val="tx2"/>
                </a:solidFill>
                <a:latin typeface="+mn-lt"/>
                <a:ea typeface="+mn-ea"/>
                <a:cs typeface="+mn-cs"/>
              </a:defRPr>
            </a:lvl7pPr>
            <a:lvl8pPr marL="1440000" indent="-180000" algn="l" defTabSz="995627" rtl="0" eaLnBrk="1" latinLnBrk="0" hangingPunct="1">
              <a:spcBef>
                <a:spcPts val="200"/>
              </a:spcBef>
              <a:buClr>
                <a:schemeClr val="tx1"/>
              </a:buClr>
              <a:buFont typeface="Calibri" pitchFamily="34" charset="0"/>
              <a:buChar char="–"/>
              <a:defRPr sz="1400" kern="1200" baseline="0">
                <a:solidFill>
                  <a:schemeClr val="tx2"/>
                </a:solidFill>
                <a:latin typeface="+mn-lt"/>
                <a:ea typeface="+mn-ea"/>
                <a:cs typeface="+mn-cs"/>
              </a:defRPr>
            </a:lvl8pPr>
            <a:lvl9pPr marL="1620000" indent="-180000" algn="l" defTabSz="995627" rtl="0" eaLnBrk="1" latinLnBrk="0" hangingPunct="1">
              <a:spcBef>
                <a:spcPts val="200"/>
              </a:spcBef>
              <a:buClr>
                <a:schemeClr val="tx1"/>
              </a:buClr>
              <a:buFont typeface="Calibri" pitchFamily="34" charset="0"/>
              <a:buChar char="–"/>
              <a:defRPr sz="1400" kern="1200" baseline="0">
                <a:solidFill>
                  <a:schemeClr val="tx2"/>
                </a:solidFill>
                <a:latin typeface="+mn-lt"/>
                <a:ea typeface="+mn-ea"/>
                <a:cs typeface="+mn-cs"/>
              </a:defRPr>
            </a:lvl9pPr>
          </a:lstStyle>
          <a:p>
            <a:pPr marL="0" indent="0" defTabSz="1001359" rtl="0">
              <a:spcBef>
                <a:spcPts val="0"/>
              </a:spcBef>
              <a:buClrTx/>
              <a:buFontTx/>
              <a:buNone/>
            </a:pPr>
            <a:r>
              <a:rPr lang="en-GB" dirty="0">
                <a:solidFill>
                  <a:schemeClr val="bg1"/>
                </a:solidFill>
              </a:rPr>
              <a:t>Page </a:t>
            </a:r>
            <a:fld id="{3D3F2B4F-7946-480E-A93B-1E186C808362}" type="slidenum">
              <a:rPr lang="en-GB" smtClean="0">
                <a:solidFill>
                  <a:schemeClr val="bg1"/>
                </a:solidFill>
              </a:rPr>
              <a:pPr marL="0" indent="0" defTabSz="1001359" rtl="0">
                <a:spcBef>
                  <a:spcPts val="0"/>
                </a:spcBef>
                <a:buClrTx/>
                <a:buFontTx/>
                <a:buNone/>
              </a:pPr>
              <a:t>‹#›</a:t>
            </a:fld>
            <a:endParaRPr lang="en-GB" dirty="0">
              <a:solidFill>
                <a:schemeClr val="bg1"/>
              </a:solidFill>
            </a:endParaRPr>
          </a:p>
        </p:txBody>
      </p:sp>
      <p:cxnSp>
        <p:nvCxnSpPr>
          <p:cNvPr id="21" name="ctsSecondRule">
            <a:extLst>
              <a:ext uri="{FF2B5EF4-FFF2-40B4-BE49-F238E27FC236}">
                <a16:creationId xmlns:a16="http://schemas.microsoft.com/office/drawing/2014/main" id="{587CAF61-83BC-46D5-88A3-B2CB77B06644}"/>
              </a:ext>
            </a:extLst>
          </p:cNvPr>
          <p:cNvCxnSpPr>
            <a:cxnSpLocks/>
          </p:cNvCxnSpPr>
          <p:nvPr userDrawn="1"/>
        </p:nvCxnSpPr>
        <p:spPr bwMode="gray">
          <a:xfrm flipV="1">
            <a:off x="3110572" y="7093812"/>
            <a:ext cx="0" cy="198387"/>
          </a:xfrm>
          <a:prstGeom prst="line">
            <a:avLst/>
          </a:prstGeom>
          <a:ln w="6350"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tsConfidentialFooter">
            <a:extLst>
              <a:ext uri="{FF2B5EF4-FFF2-40B4-BE49-F238E27FC236}">
                <a16:creationId xmlns:a16="http://schemas.microsoft.com/office/drawing/2014/main" id="{74D722FC-377D-4452-AF13-89D27F705FFE}"/>
              </a:ext>
            </a:extLst>
          </p:cNvPr>
          <p:cNvSpPr txBox="1">
            <a:spLocks/>
          </p:cNvSpPr>
          <p:nvPr userDrawn="1"/>
        </p:nvSpPr>
        <p:spPr bwMode="gray">
          <a:xfrm>
            <a:off x="1744654" y="7132095"/>
            <a:ext cx="1255584" cy="138499"/>
          </a:xfrm>
          <a:prstGeom prst="rect">
            <a:avLst/>
          </a:prstGeom>
        </p:spPr>
        <p:txBody>
          <a:bodyPr vert="horz" wrap="none" lIns="0" tIns="0" rIns="0" bIns="0" rtlCol="0" anchor="ctr">
            <a:spAutoFit/>
          </a:bodyPr>
          <a:lstStyle/>
          <a:p>
            <a:pPr marL="0" marR="0" lvl="0" indent="0" algn="ctr" defTabSz="1001359"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schemeClr val="bg1"/>
                </a:solidFill>
                <a:effectLst/>
                <a:uLnTx/>
                <a:uFillTx/>
                <a:latin typeface="MillerText" panose="00000000000000020000" pitchFamily="50" charset="0"/>
                <a:ea typeface="+mn-ea"/>
                <a:cs typeface="+mn-cs"/>
              </a:rPr>
              <a:t>Private and Confidential</a:t>
            </a:r>
          </a:p>
        </p:txBody>
      </p:sp>
      <p:cxnSp>
        <p:nvCxnSpPr>
          <p:cNvPr id="23" name="ctsFirstRule">
            <a:extLst>
              <a:ext uri="{FF2B5EF4-FFF2-40B4-BE49-F238E27FC236}">
                <a16:creationId xmlns:a16="http://schemas.microsoft.com/office/drawing/2014/main" id="{65D96762-201F-45CA-B730-380E0B6A61F3}"/>
              </a:ext>
            </a:extLst>
          </p:cNvPr>
          <p:cNvCxnSpPr>
            <a:cxnSpLocks/>
          </p:cNvCxnSpPr>
          <p:nvPr userDrawn="1"/>
        </p:nvCxnSpPr>
        <p:spPr bwMode="gray">
          <a:xfrm flipV="1">
            <a:off x="1631803" y="7093812"/>
            <a:ext cx="0" cy="198387"/>
          </a:xfrm>
          <a:prstGeom prst="line">
            <a:avLst/>
          </a:prstGeom>
          <a:ln w="6350"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tsBottomLine">
            <a:extLst>
              <a:ext uri="{FF2B5EF4-FFF2-40B4-BE49-F238E27FC236}">
                <a16:creationId xmlns:a16="http://schemas.microsoft.com/office/drawing/2014/main" id="{0E0BC93D-1BD0-4D67-B6EB-6745EBEF490C}"/>
              </a:ext>
            </a:extLst>
          </p:cNvPr>
          <p:cNvCxnSpPr>
            <a:cxnSpLocks/>
          </p:cNvCxnSpPr>
          <p:nvPr userDrawn="1"/>
        </p:nvCxnSpPr>
        <p:spPr bwMode="gray">
          <a:xfrm>
            <a:off x="432000" y="7038592"/>
            <a:ext cx="3764778" cy="1588"/>
          </a:xfrm>
          <a:prstGeom prst="line">
            <a:avLst/>
          </a:prstGeom>
          <a:ln w="6350"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6A9B4DEA-67D1-44F5-8182-1AAFD88E484D}"/>
              </a:ext>
            </a:extLst>
          </p:cNvPr>
          <p:cNvSpPr>
            <a:spLocks noGrp="1"/>
          </p:cNvSpPr>
          <p:nvPr>
            <p:ph type="subTitle" idx="10" hasCustomPrompt="1"/>
          </p:nvPr>
        </p:nvSpPr>
        <p:spPr bwMode="gray">
          <a:xfrm>
            <a:off x="431800" y="3956680"/>
            <a:ext cx="7197725" cy="920110"/>
          </a:xfrm>
        </p:spPr>
        <p:txBody>
          <a:bodyPr vert="horz" lIns="0" tIns="0" rIns="0" bIns="0" rtlCol="0" anchor="t" anchorCtr="0">
            <a:noAutofit/>
          </a:bodyPr>
          <a:lstStyle>
            <a:lvl1pPr>
              <a:defRPr lang="en-GB" sz="2800" cap="all" baseline="0" dirty="0">
                <a:solidFill>
                  <a:schemeClr val="bg1"/>
                </a:solidFill>
              </a:defRPr>
            </a:lvl1pPr>
          </a:lstStyle>
          <a:p>
            <a:pPr lvl="0">
              <a:lnSpc>
                <a:spcPct val="90000"/>
              </a:lnSpc>
              <a:spcBef>
                <a:spcPts val="0"/>
              </a:spcBef>
            </a:pPr>
            <a:r>
              <a:rPr lang="en-GB" dirty="0"/>
              <a:t>&lt;Section number&gt;</a:t>
            </a:r>
          </a:p>
        </p:txBody>
      </p:sp>
      <p:sp>
        <p:nvSpPr>
          <p:cNvPr id="15" name="Title 1">
            <a:extLst>
              <a:ext uri="{FF2B5EF4-FFF2-40B4-BE49-F238E27FC236}">
                <a16:creationId xmlns:a16="http://schemas.microsoft.com/office/drawing/2014/main" id="{8A3366BB-B77E-47E6-82E7-5BCAB4E61707}"/>
              </a:ext>
            </a:extLst>
          </p:cNvPr>
          <p:cNvSpPr>
            <a:spLocks noGrp="1"/>
          </p:cNvSpPr>
          <p:nvPr>
            <p:ph type="ctrTitle" hasCustomPrompt="1"/>
          </p:nvPr>
        </p:nvSpPr>
        <p:spPr bwMode="gray">
          <a:xfrm>
            <a:off x="431800" y="978322"/>
            <a:ext cx="9144000" cy="2387600"/>
          </a:xfrm>
        </p:spPr>
        <p:txBody>
          <a:bodyPr anchor="b"/>
          <a:lstStyle>
            <a:lvl1pPr algn="l">
              <a:lnSpc>
                <a:spcPct val="75000"/>
              </a:lnSpc>
              <a:defRPr sz="6400" b="1" cap="all" spc="350" baseline="0">
                <a:solidFill>
                  <a:schemeClr val="bg1"/>
                </a:solidFill>
                <a:latin typeface="+mj-lt"/>
              </a:defRPr>
            </a:lvl1pPr>
          </a:lstStyle>
          <a:p>
            <a:r>
              <a:rPr lang="en-GB" dirty="0"/>
              <a:t>&lt;Insert Section Title&gt;</a:t>
            </a:r>
          </a:p>
        </p:txBody>
      </p:sp>
      <p:sp>
        <p:nvSpPr>
          <p:cNvPr id="2" name="ctsLYN" hidden="1">
            <a:extLst>
              <a:ext uri="{FF2B5EF4-FFF2-40B4-BE49-F238E27FC236}">
                <a16:creationId xmlns:a16="http://schemas.microsoft.com/office/drawing/2014/main" id="{C716274C-4FF6-4327-951A-C17C50314B1C}"/>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Section Header (Turquoise)</a:t>
            </a:r>
            <a:endParaRPr kumimoji="0" lang="en-GB" sz="1200" b="0" i="0" u="none" strike="noStrike" kern="0" cap="none" spc="0" normalizeH="0" baseline="0" noProof="0" dirty="0">
              <a:ln>
                <a:noFill/>
              </a:ln>
              <a:solidFill>
                <a:schemeClr val="tx1"/>
              </a:solidFill>
              <a:effectLst/>
              <a:uLnTx/>
              <a:uFillTx/>
            </a:endParaRPr>
          </a:p>
        </p:txBody>
      </p:sp>
      <p:pic>
        <p:nvPicPr>
          <p:cNvPr id="14" name="Picture 13">
            <a:extLst>
              <a:ext uri="{FF2B5EF4-FFF2-40B4-BE49-F238E27FC236}">
                <a16:creationId xmlns:a16="http://schemas.microsoft.com/office/drawing/2014/main" id="{43CF4B97-E16B-464D-998E-EA446109F2F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black">
          <a:xfrm>
            <a:off x="452273" y="7125415"/>
            <a:ext cx="1034868" cy="111600"/>
          </a:xfrm>
          <a:prstGeom prst="rect">
            <a:avLst/>
          </a:prstGeom>
          <a:ln>
            <a:noFill/>
          </a:ln>
        </p:spPr>
      </p:pic>
    </p:spTree>
    <p:extLst>
      <p:ext uri="{BB962C8B-B14F-4D97-AF65-F5344CB8AC3E}">
        <p14:creationId xmlns:p14="http://schemas.microsoft.com/office/powerpoint/2010/main" val="349371247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6" name="Title 36">
            <a:extLst>
              <a:ext uri="{FF2B5EF4-FFF2-40B4-BE49-F238E27FC236}">
                <a16:creationId xmlns:a16="http://schemas.microsoft.com/office/drawing/2014/main" id="{A82707E0-F15E-4C92-BD15-A136DA9B97E3}"/>
              </a:ext>
            </a:extLst>
          </p:cNvPr>
          <p:cNvSpPr>
            <a:spLocks noGrp="1"/>
          </p:cNvSpPr>
          <p:nvPr>
            <p:ph type="title" hasCustomPrompt="1"/>
          </p:nvPr>
        </p:nvSpPr>
        <p:spPr bwMode="gray">
          <a:xfrm>
            <a:off x="432000" y="684000"/>
            <a:ext cx="9829400" cy="540000"/>
          </a:xfrm>
        </p:spPr>
        <p:txBody>
          <a:bodyPr/>
          <a:lstStyle>
            <a:lvl1pPr>
              <a:defRPr/>
            </a:lvl1pPr>
          </a:lstStyle>
          <a:p>
            <a:r>
              <a:rPr lang="en-GB" dirty="0"/>
              <a:t>&lt;Insert Contents Page Heading&gt;</a:t>
            </a:r>
          </a:p>
        </p:txBody>
      </p:sp>
      <p:graphicFrame>
        <p:nvGraphicFramePr>
          <p:cNvPr id="8" name="TocTable" hidden="1">
            <a:extLst>
              <a:ext uri="{FF2B5EF4-FFF2-40B4-BE49-F238E27FC236}">
                <a16:creationId xmlns:a16="http://schemas.microsoft.com/office/drawing/2014/main" id="{EA419E6B-F624-4CA4-AE1D-4CA3EA5DDE85}"/>
              </a:ext>
            </a:extLst>
          </p:cNvPr>
          <p:cNvGraphicFramePr>
            <a:graphicFrameLocks noGrp="1"/>
          </p:cNvGraphicFramePr>
          <p:nvPr userDrawn="1">
            <p:extLst>
              <p:ext uri="{D42A27DB-BD31-4B8C-83A1-F6EECF244321}">
                <p14:modId xmlns:p14="http://schemas.microsoft.com/office/powerpoint/2010/main" val="1825680366"/>
              </p:ext>
            </p:extLst>
          </p:nvPr>
        </p:nvGraphicFramePr>
        <p:xfrm>
          <a:off x="430533" y="1228724"/>
          <a:ext cx="9835037" cy="5510160"/>
        </p:xfrm>
        <a:graphic>
          <a:graphicData uri="http://schemas.openxmlformats.org/drawingml/2006/table">
            <a:tbl>
              <a:tblPr firstRow="1" bandRow="1"/>
              <a:tblGrid>
                <a:gridCol w="4080890">
                  <a:extLst>
                    <a:ext uri="{9D8B030D-6E8A-4147-A177-3AD203B41FA5}">
                      <a16:colId xmlns:a16="http://schemas.microsoft.com/office/drawing/2014/main" val="67714159"/>
                    </a:ext>
                  </a:extLst>
                </a:gridCol>
                <a:gridCol w="4683204">
                  <a:extLst>
                    <a:ext uri="{9D8B030D-6E8A-4147-A177-3AD203B41FA5}">
                      <a16:colId xmlns:a16="http://schemas.microsoft.com/office/drawing/2014/main" val="3007088405"/>
                    </a:ext>
                  </a:extLst>
                </a:gridCol>
                <a:gridCol w="1070943">
                  <a:extLst>
                    <a:ext uri="{9D8B030D-6E8A-4147-A177-3AD203B41FA5}">
                      <a16:colId xmlns:a16="http://schemas.microsoft.com/office/drawing/2014/main" val="782536781"/>
                    </a:ext>
                  </a:extLst>
                </a:gridCol>
              </a:tblGrid>
              <a:tr h="0">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0" indent="0">
                        <a:spcBef>
                          <a:spcPts val="0"/>
                        </a:spcBef>
                        <a:buFont typeface="Arial" panose="020B0604020202020204" pitchFamily="34" charset="0"/>
                        <a:buNone/>
                      </a:pPr>
                      <a:r>
                        <a:rPr lang="en-GB" sz="1100" b="1" dirty="0">
                          <a:solidFill>
                            <a:schemeClr val="accent1"/>
                          </a:solidFill>
                        </a:rPr>
                        <a:t>Section One</a:t>
                      </a:r>
                    </a:p>
                    <a:p>
                      <a:pPr marL="0" indent="0">
                        <a:spcBef>
                          <a:spcPts val="0"/>
                        </a:spcBef>
                        <a:buFont typeface="Arial" panose="020B0604020202020204" pitchFamily="34" charset="0"/>
                        <a:buNone/>
                      </a:pPr>
                      <a:r>
                        <a:rPr lang="en-GB" sz="1500" b="0" dirty="0">
                          <a:solidFill>
                            <a:schemeClr val="accent1"/>
                          </a:solidFill>
                        </a:rPr>
                        <a:t>SECTION TITLE</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171450" lvl="0" indent="-171450">
                        <a:spcBef>
                          <a:spcPts val="0"/>
                        </a:spcBef>
                        <a:buClr>
                          <a:schemeClr val="tx1"/>
                        </a:buClr>
                        <a:buSzPct val="150000"/>
                        <a:buFont typeface="Replica Std" panose="020B0504020101020102" pitchFamily="34" charset="0"/>
                        <a:buChar char="•"/>
                      </a:pPr>
                      <a:r>
                        <a:rPr lang="en-GB" sz="1100" dirty="0"/>
                        <a:t>&lt;Insert Section Summary if required&gt;</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algn="r">
                        <a:spcBef>
                          <a:spcPts val="0"/>
                        </a:spcBef>
                      </a:pPr>
                      <a:r>
                        <a:rPr lang="en-GB" sz="1100" b="1" dirty="0"/>
                        <a:t>Page ##</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456318"/>
                  </a:ext>
                </a:extLst>
              </a:tr>
              <a:tr h="0">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0" indent="0">
                        <a:spcBef>
                          <a:spcPts val="0"/>
                        </a:spcBef>
                        <a:buFont typeface="Arial" panose="020B0604020202020204" pitchFamily="34" charset="0"/>
                        <a:buNone/>
                      </a:pPr>
                      <a:r>
                        <a:rPr lang="en-GB" sz="1100" b="1" dirty="0">
                          <a:solidFill>
                            <a:schemeClr val="accent1"/>
                          </a:solidFill>
                        </a:rPr>
                        <a:t>Section Number</a:t>
                      </a:r>
                    </a:p>
                    <a:p>
                      <a:pPr marL="0" indent="0">
                        <a:spcBef>
                          <a:spcPts val="0"/>
                        </a:spcBef>
                        <a:buFont typeface="Arial" panose="020B0604020202020204" pitchFamily="34" charset="0"/>
                        <a:buNone/>
                      </a:pPr>
                      <a:r>
                        <a:rPr lang="en-GB" sz="1500" b="0" dirty="0">
                          <a:solidFill>
                            <a:schemeClr val="accent1"/>
                          </a:solidFill>
                        </a:rPr>
                        <a:t>SECTION TITLE</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171450" marR="0" lvl="0" indent="-171450" algn="l" defTabSz="995627" rtl="0" eaLnBrk="1" fontAlgn="auto" latinLnBrk="0" hangingPunct="1">
                        <a:lnSpc>
                          <a:spcPct val="100000"/>
                        </a:lnSpc>
                        <a:spcBef>
                          <a:spcPts val="0"/>
                        </a:spcBef>
                        <a:spcAft>
                          <a:spcPts val="0"/>
                        </a:spcAft>
                        <a:buClr>
                          <a:srgbClr val="20364C"/>
                        </a:buClr>
                        <a:buSzPct val="150000"/>
                        <a:buFont typeface="Replica Std" panose="020B0504020101020102" pitchFamily="34" charset="0"/>
                        <a:buChar char="•"/>
                        <a:tabLst/>
                        <a:defRPr/>
                      </a:pPr>
                      <a:r>
                        <a:rPr kumimoji="0" lang="en-GB" sz="1100" b="0" i="0" u="none" strike="noStrike" kern="1200" cap="none" spc="0" normalizeH="0" baseline="0" noProof="0" dirty="0">
                          <a:ln>
                            <a:noFill/>
                          </a:ln>
                          <a:solidFill>
                            <a:srgbClr val="20364C"/>
                          </a:solidFill>
                          <a:effectLst/>
                          <a:uLnTx/>
                          <a:uFillTx/>
                          <a:latin typeface="Replica Std"/>
                          <a:ea typeface="+mn-ea"/>
                          <a:cs typeface="+mn-cs"/>
                        </a:rPr>
                        <a:t>&lt;Insert Section Summary if required&gt;</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algn="r">
                        <a:spcBef>
                          <a:spcPts val="0"/>
                        </a:spcBef>
                      </a:pPr>
                      <a:r>
                        <a:rPr lang="en-GB" sz="1100" b="1" dirty="0"/>
                        <a:t>Page ##</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3053710"/>
                  </a:ext>
                </a:extLst>
              </a:tr>
              <a:tr h="0">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0" indent="0">
                        <a:spcBef>
                          <a:spcPts val="0"/>
                        </a:spcBef>
                        <a:buFont typeface="Arial" panose="020B0604020202020204" pitchFamily="34" charset="0"/>
                        <a:buNone/>
                      </a:pPr>
                      <a:r>
                        <a:rPr lang="en-GB" sz="1100" b="1" dirty="0">
                          <a:solidFill>
                            <a:schemeClr val="accent1"/>
                          </a:solidFill>
                        </a:rPr>
                        <a:t>Section Number</a:t>
                      </a:r>
                    </a:p>
                    <a:p>
                      <a:pPr marL="0" indent="0">
                        <a:spcBef>
                          <a:spcPts val="0"/>
                        </a:spcBef>
                        <a:buFont typeface="Arial" panose="020B0604020202020204" pitchFamily="34" charset="0"/>
                        <a:buNone/>
                      </a:pPr>
                      <a:r>
                        <a:rPr lang="en-GB" sz="1500" b="0" dirty="0">
                          <a:solidFill>
                            <a:schemeClr val="accent1"/>
                          </a:solidFill>
                        </a:rPr>
                        <a:t>SECTION TITLE</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171450" marR="0" lvl="0" indent="-171450" algn="l" defTabSz="995627" rtl="0" eaLnBrk="1" fontAlgn="auto" latinLnBrk="0" hangingPunct="1">
                        <a:lnSpc>
                          <a:spcPct val="100000"/>
                        </a:lnSpc>
                        <a:spcBef>
                          <a:spcPts val="0"/>
                        </a:spcBef>
                        <a:spcAft>
                          <a:spcPts val="0"/>
                        </a:spcAft>
                        <a:buClr>
                          <a:srgbClr val="20364C"/>
                        </a:buClr>
                        <a:buSzPct val="150000"/>
                        <a:buFont typeface="Replica Std" panose="020B0504020101020102" pitchFamily="34" charset="0"/>
                        <a:buChar char="•"/>
                        <a:tabLst/>
                        <a:defRPr/>
                      </a:pPr>
                      <a:r>
                        <a:rPr kumimoji="0" lang="en-GB" sz="1100" b="0" i="0" u="none" strike="noStrike" kern="1200" cap="none" spc="0" normalizeH="0" baseline="0" noProof="0">
                          <a:ln>
                            <a:noFill/>
                          </a:ln>
                          <a:solidFill>
                            <a:srgbClr val="20364C"/>
                          </a:solidFill>
                          <a:effectLst/>
                          <a:uLnTx/>
                          <a:uFillTx/>
                          <a:latin typeface="Replica Std"/>
                          <a:ea typeface="+mn-ea"/>
                          <a:cs typeface="+mn-cs"/>
                        </a:rPr>
                        <a:t>&lt;Insert Section Summary if required&gt;</a:t>
                      </a:r>
                      <a:endParaRPr kumimoji="0" lang="en-GB" sz="1100" b="0" i="0" u="none" strike="noStrike" kern="1200" cap="none" spc="0" normalizeH="0" baseline="0" noProof="0" dirty="0">
                        <a:ln>
                          <a:noFill/>
                        </a:ln>
                        <a:solidFill>
                          <a:srgbClr val="20364C"/>
                        </a:solidFill>
                        <a:effectLst/>
                        <a:uLnTx/>
                        <a:uFillTx/>
                        <a:latin typeface="Replica Std"/>
                        <a:ea typeface="+mn-ea"/>
                        <a:cs typeface="+mn-cs"/>
                      </a:endParaRP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algn="r">
                        <a:spcBef>
                          <a:spcPts val="0"/>
                        </a:spcBef>
                      </a:pPr>
                      <a:r>
                        <a:rPr lang="en-GB" sz="1100" b="1" dirty="0"/>
                        <a:t>Page ##</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1428539"/>
                  </a:ext>
                </a:extLst>
              </a:tr>
              <a:tr h="0">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0" indent="0">
                        <a:spcBef>
                          <a:spcPts val="0"/>
                        </a:spcBef>
                        <a:buFont typeface="Arial" panose="020B0604020202020204" pitchFamily="34" charset="0"/>
                        <a:buNone/>
                      </a:pPr>
                      <a:r>
                        <a:rPr lang="en-GB" sz="1100" b="1" dirty="0">
                          <a:solidFill>
                            <a:schemeClr val="accent1"/>
                          </a:solidFill>
                        </a:rPr>
                        <a:t>Section Number</a:t>
                      </a:r>
                    </a:p>
                    <a:p>
                      <a:pPr marL="0" indent="0">
                        <a:spcBef>
                          <a:spcPts val="0"/>
                        </a:spcBef>
                        <a:buFont typeface="Arial" panose="020B0604020202020204" pitchFamily="34" charset="0"/>
                        <a:buNone/>
                      </a:pPr>
                      <a:r>
                        <a:rPr lang="en-GB" sz="1500" b="0" dirty="0">
                          <a:solidFill>
                            <a:schemeClr val="accent1"/>
                          </a:solidFill>
                        </a:rPr>
                        <a:t>SECTION TITLE</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171450" marR="0" lvl="0" indent="-171450" algn="l" defTabSz="995627" rtl="0" eaLnBrk="1" fontAlgn="auto" latinLnBrk="0" hangingPunct="1">
                        <a:lnSpc>
                          <a:spcPct val="100000"/>
                        </a:lnSpc>
                        <a:spcBef>
                          <a:spcPts val="0"/>
                        </a:spcBef>
                        <a:spcAft>
                          <a:spcPts val="0"/>
                        </a:spcAft>
                        <a:buClr>
                          <a:srgbClr val="20364C"/>
                        </a:buClr>
                        <a:buSzPct val="150000"/>
                        <a:buFont typeface="Replica Std" panose="020B0504020101020102" pitchFamily="34" charset="0"/>
                        <a:buChar char="•"/>
                        <a:tabLst/>
                        <a:defRPr/>
                      </a:pPr>
                      <a:r>
                        <a:rPr kumimoji="0" lang="en-GB" sz="1100" b="0" i="0" u="none" strike="noStrike" kern="1200" cap="none" spc="0" normalizeH="0" baseline="0" noProof="0" dirty="0">
                          <a:ln>
                            <a:noFill/>
                          </a:ln>
                          <a:solidFill>
                            <a:srgbClr val="20364C"/>
                          </a:solidFill>
                          <a:effectLst/>
                          <a:uLnTx/>
                          <a:uFillTx/>
                          <a:latin typeface="Replica Std"/>
                          <a:ea typeface="+mn-ea"/>
                          <a:cs typeface="+mn-cs"/>
                        </a:rPr>
                        <a:t>&lt;Insert Section Summary if required&gt;</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algn="r">
                        <a:spcBef>
                          <a:spcPts val="0"/>
                        </a:spcBef>
                      </a:pPr>
                      <a:r>
                        <a:rPr lang="en-GB" sz="1100" b="1" dirty="0"/>
                        <a:t>Page ##</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4488099"/>
                  </a:ext>
                </a:extLst>
              </a:tr>
              <a:tr h="0">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0" indent="0">
                        <a:spcBef>
                          <a:spcPts val="0"/>
                        </a:spcBef>
                        <a:buFont typeface="Arial" panose="020B0604020202020204" pitchFamily="34" charset="0"/>
                        <a:buNone/>
                      </a:pPr>
                      <a:r>
                        <a:rPr lang="en-GB" sz="1100" b="1" dirty="0">
                          <a:solidFill>
                            <a:schemeClr val="accent1"/>
                          </a:solidFill>
                        </a:rPr>
                        <a:t>Section Number</a:t>
                      </a:r>
                    </a:p>
                    <a:p>
                      <a:pPr marL="0" indent="0">
                        <a:spcBef>
                          <a:spcPts val="0"/>
                        </a:spcBef>
                        <a:buFont typeface="Arial" panose="020B0604020202020204" pitchFamily="34" charset="0"/>
                        <a:buNone/>
                      </a:pPr>
                      <a:r>
                        <a:rPr lang="en-GB" sz="1500" b="0" dirty="0">
                          <a:solidFill>
                            <a:schemeClr val="accent1"/>
                          </a:solidFill>
                        </a:rPr>
                        <a:t>SECTION TITLE</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171450" marR="0" lvl="0" indent="-171450" algn="l" defTabSz="995627" rtl="0" eaLnBrk="1" fontAlgn="auto" latinLnBrk="0" hangingPunct="1">
                        <a:lnSpc>
                          <a:spcPct val="100000"/>
                        </a:lnSpc>
                        <a:spcBef>
                          <a:spcPts val="0"/>
                        </a:spcBef>
                        <a:spcAft>
                          <a:spcPts val="0"/>
                        </a:spcAft>
                        <a:buClr>
                          <a:srgbClr val="20364C"/>
                        </a:buClr>
                        <a:buSzPct val="150000"/>
                        <a:buFont typeface="Replica Std" panose="020B0504020101020102" pitchFamily="34" charset="0"/>
                        <a:buChar char="•"/>
                        <a:tabLst/>
                        <a:defRPr/>
                      </a:pPr>
                      <a:r>
                        <a:rPr kumimoji="0" lang="en-GB" sz="1100" b="0" i="0" u="none" strike="noStrike" kern="1200" cap="none" spc="0" normalizeH="0" baseline="0" noProof="0" dirty="0">
                          <a:ln>
                            <a:noFill/>
                          </a:ln>
                          <a:solidFill>
                            <a:srgbClr val="20364C"/>
                          </a:solidFill>
                          <a:effectLst/>
                          <a:uLnTx/>
                          <a:uFillTx/>
                          <a:latin typeface="Replica Std"/>
                          <a:ea typeface="+mn-ea"/>
                          <a:cs typeface="+mn-cs"/>
                        </a:rPr>
                        <a:t>&lt;Insert Section Summary if required&gt;</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algn="r">
                        <a:spcBef>
                          <a:spcPts val="0"/>
                        </a:spcBef>
                      </a:pPr>
                      <a:r>
                        <a:rPr lang="en-GB" sz="1100" b="1" dirty="0"/>
                        <a:t>Page ##</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9354291"/>
                  </a:ext>
                </a:extLst>
              </a:tr>
              <a:tr h="0">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0" indent="0">
                        <a:spcBef>
                          <a:spcPts val="0"/>
                        </a:spcBef>
                        <a:buFont typeface="Arial" panose="020B0604020202020204" pitchFamily="34" charset="0"/>
                        <a:buNone/>
                      </a:pPr>
                      <a:r>
                        <a:rPr lang="en-GB" sz="1100" b="1" dirty="0">
                          <a:solidFill>
                            <a:schemeClr val="accent1"/>
                          </a:solidFill>
                        </a:rPr>
                        <a:t>Section Number</a:t>
                      </a:r>
                    </a:p>
                    <a:p>
                      <a:pPr marL="0" indent="0">
                        <a:spcBef>
                          <a:spcPts val="0"/>
                        </a:spcBef>
                        <a:buFont typeface="Arial" panose="020B0604020202020204" pitchFamily="34" charset="0"/>
                        <a:buNone/>
                      </a:pPr>
                      <a:r>
                        <a:rPr lang="en-GB" sz="1500" b="0" dirty="0">
                          <a:solidFill>
                            <a:schemeClr val="accent1"/>
                          </a:solidFill>
                        </a:rPr>
                        <a:t>SECTION TITLE</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171450" marR="0" lvl="0" indent="-171450" algn="l" defTabSz="995627" rtl="0" eaLnBrk="1" fontAlgn="auto" latinLnBrk="0" hangingPunct="1">
                        <a:lnSpc>
                          <a:spcPct val="100000"/>
                        </a:lnSpc>
                        <a:spcBef>
                          <a:spcPts val="0"/>
                        </a:spcBef>
                        <a:spcAft>
                          <a:spcPts val="0"/>
                        </a:spcAft>
                        <a:buClr>
                          <a:srgbClr val="20364C"/>
                        </a:buClr>
                        <a:buSzPct val="150000"/>
                        <a:buFont typeface="Replica Std" panose="020B0504020101020102" pitchFamily="34" charset="0"/>
                        <a:buChar char="•"/>
                        <a:tabLst/>
                        <a:defRPr/>
                      </a:pPr>
                      <a:r>
                        <a:rPr kumimoji="0" lang="en-GB" sz="1100" b="0" i="0" u="none" strike="noStrike" kern="1200" cap="none" spc="0" normalizeH="0" baseline="0" noProof="0" dirty="0">
                          <a:ln>
                            <a:noFill/>
                          </a:ln>
                          <a:solidFill>
                            <a:srgbClr val="20364C"/>
                          </a:solidFill>
                          <a:effectLst/>
                          <a:uLnTx/>
                          <a:uFillTx/>
                          <a:latin typeface="Replica Std"/>
                          <a:ea typeface="+mn-ea"/>
                          <a:cs typeface="+mn-cs"/>
                        </a:rPr>
                        <a:t>&lt;Insert Section Summary if required&gt;</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algn="r">
                        <a:spcBef>
                          <a:spcPts val="0"/>
                        </a:spcBef>
                      </a:pPr>
                      <a:r>
                        <a:rPr lang="en-GB" sz="1100" b="1" dirty="0"/>
                        <a:t>Page ##</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5563149"/>
                  </a:ext>
                </a:extLst>
              </a:tr>
              <a:tr h="0">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0" indent="0">
                        <a:spcBef>
                          <a:spcPts val="0"/>
                        </a:spcBef>
                        <a:buFont typeface="Arial" panose="020B0604020202020204" pitchFamily="34" charset="0"/>
                        <a:buNone/>
                      </a:pPr>
                      <a:r>
                        <a:rPr lang="en-GB" sz="1100" b="1" dirty="0">
                          <a:solidFill>
                            <a:schemeClr val="accent1"/>
                          </a:solidFill>
                        </a:rPr>
                        <a:t>Section Number</a:t>
                      </a:r>
                    </a:p>
                    <a:p>
                      <a:pPr marL="0" indent="0">
                        <a:spcBef>
                          <a:spcPts val="0"/>
                        </a:spcBef>
                        <a:buFont typeface="Arial" panose="020B0604020202020204" pitchFamily="34" charset="0"/>
                        <a:buNone/>
                      </a:pPr>
                      <a:r>
                        <a:rPr lang="en-GB" sz="1500" b="0" dirty="0">
                          <a:solidFill>
                            <a:schemeClr val="accent1"/>
                          </a:solidFill>
                        </a:rPr>
                        <a:t>SECTION TITLE</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171450" marR="0" lvl="0" indent="-171450" algn="l" defTabSz="995627" rtl="0" eaLnBrk="1" fontAlgn="auto" latinLnBrk="0" hangingPunct="1">
                        <a:lnSpc>
                          <a:spcPct val="100000"/>
                        </a:lnSpc>
                        <a:spcBef>
                          <a:spcPts val="0"/>
                        </a:spcBef>
                        <a:spcAft>
                          <a:spcPts val="0"/>
                        </a:spcAft>
                        <a:buClr>
                          <a:srgbClr val="20364C"/>
                        </a:buClr>
                        <a:buSzPct val="150000"/>
                        <a:buFont typeface="Replica Std" panose="020B0504020101020102" pitchFamily="34" charset="0"/>
                        <a:buChar char="•"/>
                        <a:tabLst/>
                        <a:defRPr/>
                      </a:pPr>
                      <a:r>
                        <a:rPr kumimoji="0" lang="en-GB" sz="1100" b="0" i="0" u="none" strike="noStrike" kern="1200" cap="none" spc="0" normalizeH="0" baseline="0" noProof="0" dirty="0">
                          <a:ln>
                            <a:noFill/>
                          </a:ln>
                          <a:solidFill>
                            <a:srgbClr val="20364C"/>
                          </a:solidFill>
                          <a:effectLst/>
                          <a:uLnTx/>
                          <a:uFillTx/>
                          <a:latin typeface="Replica Std"/>
                          <a:ea typeface="+mn-ea"/>
                          <a:cs typeface="+mn-cs"/>
                        </a:rPr>
                        <a:t>&lt;Insert Section Summary if required&gt;</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algn="r">
                        <a:spcBef>
                          <a:spcPts val="0"/>
                        </a:spcBef>
                      </a:pPr>
                      <a:r>
                        <a:rPr lang="en-GB" sz="1100" b="1" dirty="0"/>
                        <a:t>Page ##</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785312"/>
                  </a:ext>
                </a:extLst>
              </a:tr>
              <a:tr h="0">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0" indent="0">
                        <a:spcBef>
                          <a:spcPts val="0"/>
                        </a:spcBef>
                        <a:buFont typeface="Arial" panose="020B0604020202020204" pitchFamily="34" charset="0"/>
                        <a:buNone/>
                      </a:pPr>
                      <a:r>
                        <a:rPr lang="en-GB" sz="1100" b="1" dirty="0">
                          <a:solidFill>
                            <a:schemeClr val="accent1"/>
                          </a:solidFill>
                        </a:rPr>
                        <a:t>Section Number</a:t>
                      </a:r>
                    </a:p>
                    <a:p>
                      <a:pPr marL="0" indent="0">
                        <a:spcBef>
                          <a:spcPts val="0"/>
                        </a:spcBef>
                        <a:buFont typeface="Arial" panose="020B0604020202020204" pitchFamily="34" charset="0"/>
                        <a:buNone/>
                      </a:pPr>
                      <a:r>
                        <a:rPr lang="en-GB" sz="1500" b="0" dirty="0">
                          <a:solidFill>
                            <a:schemeClr val="accent1"/>
                          </a:solidFill>
                        </a:rPr>
                        <a:t>SECTION TITLE</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171450" marR="0" lvl="0" indent="-171450" algn="l" defTabSz="995627" rtl="0" eaLnBrk="1" fontAlgn="auto" latinLnBrk="0" hangingPunct="1">
                        <a:lnSpc>
                          <a:spcPct val="100000"/>
                        </a:lnSpc>
                        <a:spcBef>
                          <a:spcPts val="0"/>
                        </a:spcBef>
                        <a:spcAft>
                          <a:spcPts val="0"/>
                        </a:spcAft>
                        <a:buClr>
                          <a:srgbClr val="20364C"/>
                        </a:buClr>
                        <a:buSzPct val="150000"/>
                        <a:buFont typeface="Replica Std" panose="020B0504020101020102" pitchFamily="34" charset="0"/>
                        <a:buChar char="•"/>
                        <a:tabLst/>
                        <a:defRPr/>
                      </a:pPr>
                      <a:r>
                        <a:rPr kumimoji="0" lang="en-GB" sz="1100" b="0" i="0" u="none" strike="noStrike" kern="1200" cap="none" spc="0" normalizeH="0" baseline="0" noProof="0" dirty="0">
                          <a:ln>
                            <a:noFill/>
                          </a:ln>
                          <a:solidFill>
                            <a:srgbClr val="20364C"/>
                          </a:solidFill>
                          <a:effectLst/>
                          <a:uLnTx/>
                          <a:uFillTx/>
                          <a:latin typeface="Replica Std"/>
                          <a:ea typeface="+mn-ea"/>
                          <a:cs typeface="+mn-cs"/>
                        </a:rPr>
                        <a:t>&lt;Insert Section Summary if required&gt;</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algn="r">
                        <a:spcBef>
                          <a:spcPts val="0"/>
                        </a:spcBef>
                      </a:pPr>
                      <a:r>
                        <a:rPr lang="en-GB" sz="1100" b="1" dirty="0"/>
                        <a:t>Page ##</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5168929"/>
                  </a:ext>
                </a:extLst>
              </a:tr>
              <a:tr h="0">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0" indent="0">
                        <a:spcBef>
                          <a:spcPts val="0"/>
                        </a:spcBef>
                        <a:buFont typeface="Arial" panose="020B0604020202020204" pitchFamily="34" charset="0"/>
                        <a:buNone/>
                      </a:pPr>
                      <a:r>
                        <a:rPr lang="en-GB" sz="1100" b="1" dirty="0">
                          <a:solidFill>
                            <a:schemeClr val="accent1"/>
                          </a:solidFill>
                        </a:rPr>
                        <a:t>Section Nine</a:t>
                      </a:r>
                    </a:p>
                    <a:p>
                      <a:pPr marL="0" indent="0">
                        <a:spcBef>
                          <a:spcPts val="0"/>
                        </a:spcBef>
                        <a:buFont typeface="Arial" panose="020B0604020202020204" pitchFamily="34" charset="0"/>
                        <a:buNone/>
                      </a:pPr>
                      <a:r>
                        <a:rPr lang="en-GB" sz="1500" b="0" dirty="0">
                          <a:solidFill>
                            <a:schemeClr val="accent1"/>
                          </a:solidFill>
                        </a:rPr>
                        <a:t>SECTION TITLE</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marL="171450" marR="0" lvl="0" indent="-171450" algn="l" defTabSz="995627" rtl="0" eaLnBrk="1" fontAlgn="auto" latinLnBrk="0" hangingPunct="1">
                        <a:lnSpc>
                          <a:spcPct val="100000"/>
                        </a:lnSpc>
                        <a:spcBef>
                          <a:spcPts val="0"/>
                        </a:spcBef>
                        <a:spcAft>
                          <a:spcPts val="0"/>
                        </a:spcAft>
                        <a:buClr>
                          <a:srgbClr val="20364C"/>
                        </a:buClr>
                        <a:buSzPct val="150000"/>
                        <a:buFont typeface="Replica Std" panose="020B0504020101020102" pitchFamily="34" charset="0"/>
                        <a:buChar char="•"/>
                        <a:tabLst/>
                        <a:defRPr/>
                      </a:pPr>
                      <a:r>
                        <a:rPr kumimoji="0" lang="en-GB" sz="1100" b="0" i="0" u="none" strike="noStrike" kern="1200" cap="none" spc="0" normalizeH="0" baseline="0" noProof="0" dirty="0">
                          <a:ln>
                            <a:noFill/>
                          </a:ln>
                          <a:solidFill>
                            <a:srgbClr val="20364C"/>
                          </a:solidFill>
                          <a:effectLst/>
                          <a:uLnTx/>
                          <a:uFillTx/>
                          <a:latin typeface="Replica Std"/>
                          <a:ea typeface="+mn-ea"/>
                          <a:cs typeface="+mn-cs"/>
                        </a:rPr>
                        <a:t>&lt;Insert Section Summary if required&gt;</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lgn="l" defTabSz="995627" rtl="0" eaLnBrk="1" latinLnBrk="0" hangingPunct="1">
                        <a:spcBef>
                          <a:spcPts val="600"/>
                        </a:spcBef>
                        <a:defRPr sz="1200" kern="1200">
                          <a:solidFill>
                            <a:schemeClr val="tx1"/>
                          </a:solidFill>
                          <a:latin typeface="Replica Std"/>
                        </a:defRPr>
                      </a:lvl1pPr>
                      <a:lvl2pPr marL="180000" indent="-180000" algn="l" defTabSz="995627" rtl="0" eaLnBrk="1" latinLnBrk="0" hangingPunct="1">
                        <a:spcBef>
                          <a:spcPts val="600"/>
                        </a:spcBef>
                        <a:buClr>
                          <a:schemeClr val="tx1"/>
                        </a:buClr>
                        <a:buFont typeface="Wingdings 2" pitchFamily="18" charset="2"/>
                        <a:buChar char=""/>
                        <a:defRPr sz="1200" kern="1200">
                          <a:solidFill>
                            <a:schemeClr val="tx1"/>
                          </a:solidFill>
                          <a:latin typeface="Replica Std"/>
                        </a:defRPr>
                      </a:lvl2pPr>
                      <a:lvl3pPr marL="36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3pPr>
                      <a:lvl4pPr marL="54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4pPr>
                      <a:lvl5pPr marL="72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5pPr>
                      <a:lvl6pPr marL="90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6pPr>
                      <a:lvl7pPr marL="1080000" indent="-180000" algn="l" defTabSz="995627" rtl="0" eaLnBrk="1" latinLnBrk="0" hangingPunct="1">
                        <a:spcBef>
                          <a:spcPts val="200"/>
                        </a:spcBef>
                        <a:buClr>
                          <a:schemeClr val="tx1"/>
                        </a:buClr>
                        <a:buFont typeface="Calibri" pitchFamily="34" charset="0"/>
                        <a:buChar char="–"/>
                        <a:defRPr sz="1200" kern="1200">
                          <a:solidFill>
                            <a:schemeClr val="tx1"/>
                          </a:solidFill>
                          <a:latin typeface="Replica Std"/>
                        </a:defRPr>
                      </a:lvl7pPr>
                      <a:lvl8pPr marL="126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8pPr>
                      <a:lvl9pPr marL="1440000" indent="-180000" algn="l" defTabSz="995627" rtl="0" eaLnBrk="1" latinLnBrk="0" hangingPunct="1">
                        <a:spcBef>
                          <a:spcPts val="200"/>
                        </a:spcBef>
                        <a:buClr>
                          <a:schemeClr val="tx1"/>
                        </a:buClr>
                        <a:buFont typeface="Calibri" pitchFamily="34" charset="0"/>
                        <a:buChar char="–"/>
                        <a:defRPr sz="1200" kern="1200" baseline="0">
                          <a:solidFill>
                            <a:schemeClr val="tx1"/>
                          </a:solidFill>
                          <a:latin typeface="Replica Std"/>
                        </a:defRPr>
                      </a:lvl9pPr>
                    </a:lstStyle>
                    <a:p>
                      <a:pPr algn="r">
                        <a:spcBef>
                          <a:spcPts val="0"/>
                        </a:spcBef>
                      </a:pPr>
                      <a:r>
                        <a:rPr lang="en-GB" sz="1100" b="1" dirty="0"/>
                        <a:t>Page ##</a:t>
                      </a:r>
                    </a:p>
                  </a:txBody>
                  <a:tcPr marL="0" marR="0" marT="108000" marB="108000">
                    <a:lnL>
                      <a:noFill/>
                    </a:lnL>
                    <a:lnR>
                      <a:noFill/>
                    </a:lnR>
                    <a:lnT w="12700" cap="flat" cmpd="sng" algn="ctr">
                      <a:solidFill>
                        <a:srgbClr val="20364C"/>
                      </a:solidFill>
                      <a:prstDash val="solid"/>
                      <a:round/>
                      <a:headEnd type="none" w="med" len="med"/>
                      <a:tailEnd type="none" w="med" len="med"/>
                    </a:lnT>
                    <a:lnB w="12700" cap="flat" cmpd="sng" algn="ctr">
                      <a:solidFill>
                        <a:srgbClr val="20364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295029"/>
                  </a:ext>
                </a:extLst>
              </a:tr>
            </a:tbl>
          </a:graphicData>
        </a:graphic>
      </p:graphicFrame>
      <p:sp>
        <p:nvSpPr>
          <p:cNvPr id="3" name="ctsLYN" hidden="1">
            <a:extLst>
              <a:ext uri="{FF2B5EF4-FFF2-40B4-BE49-F238E27FC236}">
                <a16:creationId xmlns:a16="http://schemas.microsoft.com/office/drawing/2014/main" id="{9AA4D372-79C4-4588-B0C3-50A51359DD06}"/>
              </a:ext>
            </a:extLst>
          </p:cNvPr>
          <p:cNvSpPr/>
          <p:nvPr userDrawn="1"/>
        </p:nvSpPr>
        <p:spPr>
          <a:xfrm>
            <a:off x="0" y="0"/>
            <a:ext cx="0" cy="0"/>
          </a:xfrm>
          <a:prstGeom prst="rect">
            <a:avLst/>
          </a:prstGeom>
          <a:solidFill>
            <a:srgbClr val="D0D3D5"/>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1200" b="0" i="0" u="none" strike="noStrike" kern="0" cap="none" spc="0" normalizeH="0" baseline="0" noProof="0">
                <a:ln>
                  <a:noFill/>
                </a:ln>
                <a:solidFill>
                  <a:schemeClr val="tx1"/>
                </a:solidFill>
                <a:effectLst/>
                <a:uLnTx/>
                <a:uFillTx/>
              </a:rPr>
              <a:t>Contents</a:t>
            </a:r>
            <a:endParaRPr kumimoji="0" lang="en-GB" sz="12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3523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0" name="ctsSlideNumber">
            <a:extLst>
              <a:ext uri="{FF2B5EF4-FFF2-40B4-BE49-F238E27FC236}">
                <a16:creationId xmlns:a16="http://schemas.microsoft.com/office/drawing/2014/main" id="{A3A5DBB6-2054-4485-A458-336B10E5110D}"/>
              </a:ext>
            </a:extLst>
          </p:cNvPr>
          <p:cNvSpPr txBox="1">
            <a:spLocks/>
          </p:cNvSpPr>
          <p:nvPr userDrawn="1"/>
        </p:nvSpPr>
        <p:spPr bwMode="gray">
          <a:xfrm>
            <a:off x="3232676" y="7132095"/>
            <a:ext cx="415177" cy="138499"/>
          </a:xfrm>
          <a:prstGeom prst="rect">
            <a:avLst/>
          </a:prstGeom>
        </p:spPr>
        <p:txBody>
          <a:bodyPr vert="horz" wrap="none" lIns="0" tIns="0" rIns="0" bIns="0" rtlCol="0" anchor="ctr">
            <a:spAutoFit/>
          </a:bodyPr>
          <a:lstStyle>
            <a:defPPr>
              <a:defRPr lang="en-GB"/>
            </a:defPPr>
            <a:lvl1pPr marL="180000" indent="-180000" algn="l" defTabSz="995627" rtl="0" eaLnBrk="1" latinLnBrk="0" hangingPunct="1">
              <a:spcBef>
                <a:spcPts val="600"/>
              </a:spcBef>
              <a:buClr>
                <a:schemeClr val="tx1"/>
              </a:buClr>
              <a:buFont typeface="Wingdings 2" pitchFamily="18" charset="2"/>
              <a:buChar char=""/>
              <a:defRPr kumimoji="0" lang="en-GB" sz="900" b="0" i="0" u="none" strike="noStrike" kern="1200" cap="none" spc="0" normalizeH="0" baseline="0" smtClean="0">
                <a:ln>
                  <a:noFill/>
                </a:ln>
                <a:solidFill>
                  <a:schemeClr val="tx1"/>
                </a:solidFill>
                <a:effectLst/>
                <a:uLnTx/>
                <a:uFillTx/>
                <a:latin typeface="MillerText" panose="00000000000000020000" pitchFamily="50" charset="0"/>
                <a:ea typeface="+mn-ea"/>
                <a:cs typeface="+mn-cs"/>
              </a:defRPr>
            </a:lvl1pPr>
            <a:lvl2pPr marL="360000" indent="-180000" algn="l" defTabSz="995627" rtl="0" eaLnBrk="1" latinLnBrk="0" hangingPunct="1">
              <a:spcBef>
                <a:spcPts val="200"/>
              </a:spcBef>
              <a:buClr>
                <a:schemeClr val="tx1"/>
              </a:buClr>
              <a:buFont typeface="Calibri" pitchFamily="34" charset="0"/>
              <a:buChar char="–"/>
              <a:defRPr sz="1400" kern="1200">
                <a:solidFill>
                  <a:schemeClr val="tx2"/>
                </a:solidFill>
                <a:latin typeface="+mn-lt"/>
                <a:ea typeface="+mn-ea"/>
                <a:cs typeface="+mn-cs"/>
              </a:defRPr>
            </a:lvl2pPr>
            <a:lvl3pPr marL="540000" indent="-180000" algn="l" defTabSz="995627" rtl="0" eaLnBrk="1" latinLnBrk="0" hangingPunct="1">
              <a:spcBef>
                <a:spcPts val="200"/>
              </a:spcBef>
              <a:buClr>
                <a:schemeClr val="tx1"/>
              </a:buClr>
              <a:buFont typeface="Calibri" pitchFamily="34" charset="0"/>
              <a:buChar char="–"/>
              <a:defRPr sz="1400" kern="1200">
                <a:solidFill>
                  <a:schemeClr val="tx2"/>
                </a:solidFill>
                <a:latin typeface="+mn-lt"/>
                <a:ea typeface="+mn-ea"/>
                <a:cs typeface="+mn-cs"/>
              </a:defRPr>
            </a:lvl3pPr>
            <a:lvl4pPr marL="720000" indent="-180000" algn="l" defTabSz="995627" rtl="0" eaLnBrk="1" latinLnBrk="0" hangingPunct="1">
              <a:spcBef>
                <a:spcPts val="200"/>
              </a:spcBef>
              <a:buClr>
                <a:schemeClr val="tx1"/>
              </a:buClr>
              <a:buFont typeface="Calibri" pitchFamily="34" charset="0"/>
              <a:buChar char="–"/>
              <a:defRPr sz="1400" kern="1200">
                <a:solidFill>
                  <a:schemeClr val="tx2"/>
                </a:solidFill>
                <a:latin typeface="+mn-lt"/>
                <a:ea typeface="+mn-ea"/>
                <a:cs typeface="+mn-cs"/>
              </a:defRPr>
            </a:lvl4pPr>
            <a:lvl5pPr marL="900000" indent="-180000" algn="l" defTabSz="995627" rtl="0" eaLnBrk="1" latinLnBrk="0" hangingPunct="1">
              <a:spcBef>
                <a:spcPts val="200"/>
              </a:spcBef>
              <a:buClr>
                <a:schemeClr val="tx1"/>
              </a:buClr>
              <a:buFont typeface="Calibri" pitchFamily="34" charset="0"/>
              <a:buChar char="–"/>
              <a:defRPr sz="1400" kern="1200">
                <a:solidFill>
                  <a:schemeClr val="tx2"/>
                </a:solidFill>
                <a:latin typeface="+mn-lt"/>
                <a:ea typeface="+mn-ea"/>
                <a:cs typeface="+mn-cs"/>
              </a:defRPr>
            </a:lvl5pPr>
            <a:lvl6pPr marL="1080000" indent="-180000" algn="l" defTabSz="995627" rtl="0" eaLnBrk="1" latinLnBrk="0" hangingPunct="1">
              <a:spcBef>
                <a:spcPts val="200"/>
              </a:spcBef>
              <a:buClr>
                <a:schemeClr val="tx1"/>
              </a:buClr>
              <a:buFont typeface="Calibri" pitchFamily="34" charset="0"/>
              <a:buChar char="–"/>
              <a:defRPr sz="1400" kern="1200">
                <a:solidFill>
                  <a:schemeClr val="tx2"/>
                </a:solidFill>
                <a:latin typeface="+mn-lt"/>
                <a:ea typeface="+mn-ea"/>
                <a:cs typeface="+mn-cs"/>
              </a:defRPr>
            </a:lvl6pPr>
            <a:lvl7pPr marL="1260000" indent="-180000" algn="l" defTabSz="995627" rtl="0" eaLnBrk="1" latinLnBrk="0" hangingPunct="1">
              <a:spcBef>
                <a:spcPts val="200"/>
              </a:spcBef>
              <a:buClr>
                <a:schemeClr val="tx1"/>
              </a:buClr>
              <a:buFont typeface="Calibri" pitchFamily="34" charset="0"/>
              <a:buChar char="–"/>
              <a:defRPr sz="1400" kern="1200" baseline="0">
                <a:solidFill>
                  <a:schemeClr val="tx2"/>
                </a:solidFill>
                <a:latin typeface="+mn-lt"/>
                <a:ea typeface="+mn-ea"/>
                <a:cs typeface="+mn-cs"/>
              </a:defRPr>
            </a:lvl7pPr>
            <a:lvl8pPr marL="1440000" indent="-180000" algn="l" defTabSz="995627" rtl="0" eaLnBrk="1" latinLnBrk="0" hangingPunct="1">
              <a:spcBef>
                <a:spcPts val="200"/>
              </a:spcBef>
              <a:buClr>
                <a:schemeClr val="tx1"/>
              </a:buClr>
              <a:buFont typeface="Calibri" pitchFamily="34" charset="0"/>
              <a:buChar char="–"/>
              <a:defRPr sz="1400" kern="1200" baseline="0">
                <a:solidFill>
                  <a:schemeClr val="tx2"/>
                </a:solidFill>
                <a:latin typeface="+mn-lt"/>
                <a:ea typeface="+mn-ea"/>
                <a:cs typeface="+mn-cs"/>
              </a:defRPr>
            </a:lvl8pPr>
            <a:lvl9pPr marL="1620000" indent="-180000" algn="l" defTabSz="995627" rtl="0" eaLnBrk="1" latinLnBrk="0" hangingPunct="1">
              <a:spcBef>
                <a:spcPts val="200"/>
              </a:spcBef>
              <a:buClr>
                <a:schemeClr val="tx1"/>
              </a:buClr>
              <a:buFont typeface="Calibri" pitchFamily="34" charset="0"/>
              <a:buChar char="–"/>
              <a:defRPr sz="1400" kern="1200" baseline="0">
                <a:solidFill>
                  <a:schemeClr val="tx2"/>
                </a:solidFill>
                <a:latin typeface="+mn-lt"/>
                <a:ea typeface="+mn-ea"/>
                <a:cs typeface="+mn-cs"/>
              </a:defRPr>
            </a:lvl9pPr>
          </a:lstStyle>
          <a:p>
            <a:pPr marL="0" indent="0" defTabSz="1001359" rtl="0">
              <a:spcBef>
                <a:spcPts val="0"/>
              </a:spcBef>
              <a:buClrTx/>
              <a:buFontTx/>
              <a:buNone/>
            </a:pPr>
            <a:r>
              <a:rPr lang="en-GB" dirty="0">
                <a:solidFill>
                  <a:schemeClr val="tx1"/>
                </a:solidFill>
              </a:rPr>
              <a:t>Page </a:t>
            </a:r>
            <a:fld id="{3D3F2B4F-7946-480E-A93B-1E186C808362}" type="slidenum">
              <a:rPr lang="en-GB" smtClean="0">
                <a:solidFill>
                  <a:schemeClr val="tx1"/>
                </a:solidFill>
              </a:rPr>
              <a:pPr marL="0" indent="0" defTabSz="1001359" rtl="0">
                <a:spcBef>
                  <a:spcPts val="0"/>
                </a:spcBef>
                <a:buClrTx/>
                <a:buFontTx/>
                <a:buNone/>
              </a:pPr>
              <a:t>‹#›</a:t>
            </a:fld>
            <a:endParaRPr lang="en-GB" dirty="0">
              <a:solidFill>
                <a:schemeClr val="tx1"/>
              </a:solidFill>
            </a:endParaRPr>
          </a:p>
        </p:txBody>
      </p:sp>
      <p:cxnSp>
        <p:nvCxnSpPr>
          <p:cNvPr id="27" name="ctsSecondRule">
            <a:extLst>
              <a:ext uri="{FF2B5EF4-FFF2-40B4-BE49-F238E27FC236}">
                <a16:creationId xmlns:a16="http://schemas.microsoft.com/office/drawing/2014/main" id="{763B6549-D428-4FAA-9B9A-C25D8CFCF7EB}"/>
              </a:ext>
            </a:extLst>
          </p:cNvPr>
          <p:cNvCxnSpPr>
            <a:cxnSpLocks/>
          </p:cNvCxnSpPr>
          <p:nvPr userDrawn="1"/>
        </p:nvCxnSpPr>
        <p:spPr bwMode="gray">
          <a:xfrm flipV="1">
            <a:off x="3110572" y="7093812"/>
            <a:ext cx="0" cy="198387"/>
          </a:xfrm>
          <a:prstGeom prst="line">
            <a:avLst/>
          </a:prstGeom>
          <a:ln w="63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ctsConfidentialFooter">
            <a:extLst>
              <a:ext uri="{FF2B5EF4-FFF2-40B4-BE49-F238E27FC236}">
                <a16:creationId xmlns:a16="http://schemas.microsoft.com/office/drawing/2014/main" id="{26151C73-E479-45B8-8722-D2A3DC1B5912}"/>
              </a:ext>
            </a:extLst>
          </p:cNvPr>
          <p:cNvSpPr txBox="1">
            <a:spLocks/>
          </p:cNvSpPr>
          <p:nvPr userDrawn="1"/>
        </p:nvSpPr>
        <p:spPr bwMode="gray">
          <a:xfrm>
            <a:off x="1736223" y="7132095"/>
            <a:ext cx="1255584" cy="138499"/>
          </a:xfrm>
          <a:prstGeom prst="rect">
            <a:avLst/>
          </a:prstGeom>
        </p:spPr>
        <p:txBody>
          <a:bodyPr vert="horz" wrap="none" lIns="0" tIns="0" rIns="0" bIns="0" rtlCol="0" anchor="ctr">
            <a:spAutoFit/>
          </a:bodyPr>
          <a:lstStyle/>
          <a:p>
            <a:pPr marL="0" marR="0" lvl="0" indent="0" algn="ctr" defTabSz="1001359"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schemeClr val="tx1"/>
                </a:solidFill>
                <a:effectLst/>
                <a:uLnTx/>
                <a:uFillTx/>
                <a:latin typeface="MillerText" panose="00000000000000020000" pitchFamily="50" charset="0"/>
                <a:ea typeface="+mn-ea"/>
                <a:cs typeface="+mn-cs"/>
              </a:rPr>
              <a:t>Private and Confidential</a:t>
            </a:r>
          </a:p>
        </p:txBody>
      </p:sp>
      <p:cxnSp>
        <p:nvCxnSpPr>
          <p:cNvPr id="22" name="ctsFirstRule">
            <a:extLst>
              <a:ext uri="{FF2B5EF4-FFF2-40B4-BE49-F238E27FC236}">
                <a16:creationId xmlns:a16="http://schemas.microsoft.com/office/drawing/2014/main" id="{4E613470-CF63-424F-A691-CBB79C74FB50}"/>
              </a:ext>
            </a:extLst>
          </p:cNvPr>
          <p:cNvCxnSpPr>
            <a:cxnSpLocks/>
          </p:cNvCxnSpPr>
          <p:nvPr userDrawn="1"/>
        </p:nvCxnSpPr>
        <p:spPr bwMode="gray">
          <a:xfrm flipV="1">
            <a:off x="1631803" y="7093812"/>
            <a:ext cx="0" cy="198387"/>
          </a:xfrm>
          <a:prstGeom prst="line">
            <a:avLst/>
          </a:prstGeom>
          <a:ln w="63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tsBottomLine">
            <a:extLst>
              <a:ext uri="{FF2B5EF4-FFF2-40B4-BE49-F238E27FC236}">
                <a16:creationId xmlns:a16="http://schemas.microsoft.com/office/drawing/2014/main" id="{92B79BA7-F5CB-433D-8BFE-93664D3A086B}"/>
              </a:ext>
            </a:extLst>
          </p:cNvPr>
          <p:cNvCxnSpPr>
            <a:cxnSpLocks/>
          </p:cNvCxnSpPr>
          <p:nvPr userDrawn="1"/>
        </p:nvCxnSpPr>
        <p:spPr bwMode="gray">
          <a:xfrm>
            <a:off x="432000" y="7038592"/>
            <a:ext cx="3764778" cy="1588"/>
          </a:xfrm>
          <a:prstGeom prst="line">
            <a:avLst/>
          </a:prstGeom>
          <a:ln w="63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ctsMasterTextPlaceholder"/>
          <p:cNvSpPr>
            <a:spLocks noGrp="1"/>
          </p:cNvSpPr>
          <p:nvPr>
            <p:ph type="body" idx="1"/>
          </p:nvPr>
        </p:nvSpPr>
        <p:spPr bwMode="gray">
          <a:xfrm>
            <a:off x="432000" y="1440000"/>
            <a:ext cx="9828000" cy="5454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9" name="ctsTopLine">
            <a:extLst>
              <a:ext uri="{FF2B5EF4-FFF2-40B4-BE49-F238E27FC236}">
                <a16:creationId xmlns:a16="http://schemas.microsoft.com/office/drawing/2014/main" id="{94FC1FEF-BD19-4BE9-B62A-56E20AC79E64}"/>
              </a:ext>
            </a:extLst>
          </p:cNvPr>
          <p:cNvCxnSpPr>
            <a:cxnSpLocks/>
          </p:cNvCxnSpPr>
          <p:nvPr userDrawn="1"/>
        </p:nvCxnSpPr>
        <p:spPr bwMode="gray">
          <a:xfrm>
            <a:off x="432000" y="1224000"/>
            <a:ext cx="9829400" cy="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ctsMasterTitlePlaceholder"/>
          <p:cNvSpPr>
            <a:spLocks noGrp="1"/>
          </p:cNvSpPr>
          <p:nvPr>
            <p:ph type="title"/>
          </p:nvPr>
        </p:nvSpPr>
        <p:spPr bwMode="gray">
          <a:xfrm>
            <a:off x="432000" y="684000"/>
            <a:ext cx="9829400" cy="540000"/>
          </a:xfrm>
          <a:prstGeom prst="rect">
            <a:avLst/>
          </a:prstGeom>
        </p:spPr>
        <p:txBody>
          <a:bodyPr vert="horz" lIns="0" tIns="0" rIns="0" bIns="0" rtlCol="0" anchor="t" anchorCtr="0">
            <a:noAutofit/>
          </a:bodyPr>
          <a:lstStyle/>
          <a:p>
            <a:r>
              <a:rPr lang="en-US" noProof="0"/>
              <a:t>Click to edit Master title style</a:t>
            </a:r>
            <a:endParaRPr lang="en-GB" noProof="0" dirty="0"/>
          </a:p>
        </p:txBody>
      </p:sp>
      <p:grpSp>
        <p:nvGrpSpPr>
          <p:cNvPr id="42" name="ctsGrid" hidden="1">
            <a:extLst>
              <a:ext uri="{FF2B5EF4-FFF2-40B4-BE49-F238E27FC236}">
                <a16:creationId xmlns:a16="http://schemas.microsoft.com/office/drawing/2014/main" id="{6595A3EA-34B5-4FC1-ADB1-4229BE6A8C7C}"/>
              </a:ext>
            </a:extLst>
          </p:cNvPr>
          <p:cNvGrpSpPr/>
          <p:nvPr userDrawn="1"/>
        </p:nvGrpSpPr>
        <p:grpSpPr>
          <a:xfrm>
            <a:off x="-716" y="-1"/>
            <a:ext cx="10694832" cy="7561263"/>
            <a:chOff x="-716" y="-1"/>
            <a:chExt cx="10694832" cy="7561263"/>
          </a:xfrm>
        </p:grpSpPr>
        <p:grpSp>
          <p:nvGrpSpPr>
            <p:cNvPr id="48" name="Group 47">
              <a:extLst>
                <a:ext uri="{FF2B5EF4-FFF2-40B4-BE49-F238E27FC236}">
                  <a16:creationId xmlns:a16="http://schemas.microsoft.com/office/drawing/2014/main" id="{F42D5C45-8D90-4E7D-9283-766278E2A480}"/>
                </a:ext>
              </a:extLst>
            </p:cNvPr>
            <p:cNvGrpSpPr/>
            <p:nvPr userDrawn="1"/>
          </p:nvGrpSpPr>
          <p:grpSpPr bwMode="gray">
            <a:xfrm>
              <a:off x="5274342" y="-1"/>
              <a:ext cx="144000" cy="7561263"/>
              <a:chOff x="5274000" y="-1"/>
              <a:chExt cx="144000" cy="7561263"/>
            </a:xfrm>
          </p:grpSpPr>
          <p:cxnSp>
            <p:nvCxnSpPr>
              <p:cNvPr id="72" name="Straight Connector 71">
                <a:extLst>
                  <a:ext uri="{FF2B5EF4-FFF2-40B4-BE49-F238E27FC236}">
                    <a16:creationId xmlns:a16="http://schemas.microsoft.com/office/drawing/2014/main" id="{B58A03CA-59AC-4088-949A-DCD976628231}"/>
                  </a:ext>
                </a:extLst>
              </p:cNvPr>
              <p:cNvCxnSpPr/>
              <p:nvPr userDrawn="1"/>
            </p:nvCxnSpPr>
            <p:spPr bwMode="gray">
              <a:xfrm>
                <a:off x="5274000" y="-1"/>
                <a:ext cx="0" cy="7561263"/>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22CAFB6-D139-4161-84E5-A692AFD19684}"/>
                  </a:ext>
                </a:extLst>
              </p:cNvPr>
              <p:cNvCxnSpPr/>
              <p:nvPr userDrawn="1"/>
            </p:nvCxnSpPr>
            <p:spPr bwMode="gray">
              <a:xfrm>
                <a:off x="5418000" y="-1"/>
                <a:ext cx="0" cy="7561263"/>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B6065FAD-F563-4F89-A4EB-FB61F5ED7945}"/>
                </a:ext>
              </a:extLst>
            </p:cNvPr>
            <p:cNvGrpSpPr/>
            <p:nvPr userDrawn="1"/>
          </p:nvGrpSpPr>
          <p:grpSpPr>
            <a:xfrm>
              <a:off x="-1" y="-1"/>
              <a:ext cx="10694117" cy="7561263"/>
              <a:chOff x="-1" y="-1"/>
              <a:chExt cx="10694117" cy="7561263"/>
            </a:xfrm>
          </p:grpSpPr>
          <p:cxnSp>
            <p:nvCxnSpPr>
              <p:cNvPr id="65" name="Straight Connector 64">
                <a:extLst>
                  <a:ext uri="{FF2B5EF4-FFF2-40B4-BE49-F238E27FC236}">
                    <a16:creationId xmlns:a16="http://schemas.microsoft.com/office/drawing/2014/main" id="{03FB6E45-6E05-4D62-8CC0-477C4776653E}"/>
                  </a:ext>
                </a:extLst>
              </p:cNvPr>
              <p:cNvCxnSpPr/>
              <p:nvPr userDrawn="1"/>
            </p:nvCxnSpPr>
            <p:spPr bwMode="gray">
              <a:xfrm>
                <a:off x="432000" y="-1"/>
                <a:ext cx="0" cy="7561263"/>
              </a:xfrm>
              <a:prstGeom prst="line">
                <a:avLst/>
              </a:prstGeom>
              <a:ln w="63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5A9CA98-A369-4D61-9FA4-5B809BF4EB2D}"/>
                  </a:ext>
                </a:extLst>
              </p:cNvPr>
              <p:cNvCxnSpPr/>
              <p:nvPr userDrawn="1"/>
            </p:nvCxnSpPr>
            <p:spPr bwMode="gray">
              <a:xfrm>
                <a:off x="10260684" y="-1"/>
                <a:ext cx="0" cy="7561263"/>
              </a:xfrm>
              <a:prstGeom prst="line">
                <a:avLst/>
              </a:prstGeom>
              <a:ln w="63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11C9BDB-53DB-4A97-838C-D5B88FA7C69B}"/>
                  </a:ext>
                </a:extLst>
              </p:cNvPr>
              <p:cNvCxnSpPr>
                <a:cxnSpLocks/>
              </p:cNvCxnSpPr>
              <p:nvPr userDrawn="1"/>
            </p:nvCxnSpPr>
            <p:spPr bwMode="gray">
              <a:xfrm flipH="1">
                <a:off x="0" y="1224000"/>
                <a:ext cx="10694116" cy="0"/>
              </a:xfrm>
              <a:prstGeom prst="line">
                <a:avLst/>
              </a:prstGeom>
              <a:ln w="63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C7B3371-BA10-40E6-8BEF-4F2EADBD758E}"/>
                  </a:ext>
                </a:extLst>
              </p:cNvPr>
              <p:cNvCxnSpPr/>
              <p:nvPr userDrawn="1"/>
            </p:nvCxnSpPr>
            <p:spPr bwMode="gray">
              <a:xfrm>
                <a:off x="-1" y="6696000"/>
                <a:ext cx="10692000" cy="0"/>
              </a:xfrm>
              <a:prstGeom prst="line">
                <a:avLst/>
              </a:prstGeom>
              <a:ln w="63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292F9DF-7D8B-4C54-99C8-80F4311C5615}"/>
                  </a:ext>
                </a:extLst>
              </p:cNvPr>
              <p:cNvCxnSpPr/>
              <p:nvPr userDrawn="1"/>
            </p:nvCxnSpPr>
            <p:spPr bwMode="gray">
              <a:xfrm>
                <a:off x="-1" y="6894000"/>
                <a:ext cx="10692000" cy="0"/>
              </a:xfrm>
              <a:prstGeom prst="line">
                <a:avLst/>
              </a:prstGeom>
              <a:ln w="63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B1F79ED-24C7-4B4F-A8C0-AD46FA5267B4}"/>
                  </a:ext>
                </a:extLst>
              </p:cNvPr>
              <p:cNvCxnSpPr/>
              <p:nvPr userDrawn="1"/>
            </p:nvCxnSpPr>
            <p:spPr bwMode="gray">
              <a:xfrm>
                <a:off x="-1" y="7038974"/>
                <a:ext cx="10692000" cy="0"/>
              </a:xfrm>
              <a:prstGeom prst="line">
                <a:avLst/>
              </a:prstGeom>
              <a:ln w="63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777013F-4935-402E-9044-1F85C800919B}"/>
                  </a:ext>
                </a:extLst>
              </p:cNvPr>
              <p:cNvCxnSpPr>
                <a:cxnSpLocks/>
              </p:cNvCxnSpPr>
              <p:nvPr userDrawn="1"/>
            </p:nvCxnSpPr>
            <p:spPr bwMode="gray">
              <a:xfrm>
                <a:off x="0" y="1440000"/>
                <a:ext cx="10693400" cy="0"/>
              </a:xfrm>
              <a:prstGeom prst="line">
                <a:avLst/>
              </a:prstGeom>
              <a:ln w="63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0" name="Group 12">
              <a:extLst>
                <a:ext uri="{FF2B5EF4-FFF2-40B4-BE49-F238E27FC236}">
                  <a16:creationId xmlns:a16="http://schemas.microsoft.com/office/drawing/2014/main" id="{B9280EDB-80F6-4045-80C8-2584BD7A2C28}"/>
                </a:ext>
              </a:extLst>
            </p:cNvPr>
            <p:cNvGrpSpPr/>
            <p:nvPr userDrawn="1"/>
          </p:nvGrpSpPr>
          <p:grpSpPr>
            <a:xfrm>
              <a:off x="-716" y="3995999"/>
              <a:ext cx="10692000" cy="144001"/>
              <a:chOff x="-716" y="3995999"/>
              <a:chExt cx="10692000" cy="144001"/>
            </a:xfrm>
          </p:grpSpPr>
          <p:cxnSp>
            <p:nvCxnSpPr>
              <p:cNvPr id="63" name="Straight Connector 62">
                <a:extLst>
                  <a:ext uri="{FF2B5EF4-FFF2-40B4-BE49-F238E27FC236}">
                    <a16:creationId xmlns:a16="http://schemas.microsoft.com/office/drawing/2014/main" id="{B3B0909D-3123-47D1-AC00-07439171A5B8}"/>
                  </a:ext>
                </a:extLst>
              </p:cNvPr>
              <p:cNvCxnSpPr/>
              <p:nvPr userDrawn="1"/>
            </p:nvCxnSpPr>
            <p:spPr bwMode="gray">
              <a:xfrm rot="5400000">
                <a:off x="5345284" y="-1350001"/>
                <a:ext cx="0" cy="10692000"/>
              </a:xfrm>
              <a:prstGeom prst="line">
                <a:avLst/>
              </a:prstGeom>
              <a:ln w="63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F71BD9-AB1D-4566-87CD-5D692316FB16}"/>
                  </a:ext>
                </a:extLst>
              </p:cNvPr>
              <p:cNvCxnSpPr/>
              <p:nvPr userDrawn="1"/>
            </p:nvCxnSpPr>
            <p:spPr bwMode="gray">
              <a:xfrm rot="5400000">
                <a:off x="5345284" y="-1206000"/>
                <a:ext cx="0" cy="10692000"/>
              </a:xfrm>
              <a:prstGeom prst="line">
                <a:avLst/>
              </a:prstGeom>
              <a:ln w="63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E841DEF9-239D-4121-8CD0-1360EC4FC2CC}"/>
                </a:ext>
              </a:extLst>
            </p:cNvPr>
            <p:cNvGrpSpPr/>
            <p:nvPr userDrawn="1"/>
          </p:nvGrpSpPr>
          <p:grpSpPr bwMode="gray">
            <a:xfrm>
              <a:off x="2781171" y="-1"/>
              <a:ext cx="144000" cy="7561263"/>
              <a:chOff x="5274000" y="-1"/>
              <a:chExt cx="144000" cy="7561263"/>
            </a:xfrm>
          </p:grpSpPr>
          <p:cxnSp>
            <p:nvCxnSpPr>
              <p:cNvPr id="61" name="Straight Connector 60">
                <a:extLst>
                  <a:ext uri="{FF2B5EF4-FFF2-40B4-BE49-F238E27FC236}">
                    <a16:creationId xmlns:a16="http://schemas.microsoft.com/office/drawing/2014/main" id="{DA0CD428-63DE-4A8F-AF78-957BCB11F567}"/>
                  </a:ext>
                </a:extLst>
              </p:cNvPr>
              <p:cNvCxnSpPr/>
              <p:nvPr userDrawn="1"/>
            </p:nvCxnSpPr>
            <p:spPr bwMode="gray">
              <a:xfrm>
                <a:off x="5274000" y="-1"/>
                <a:ext cx="0" cy="7561263"/>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A025C99-9A24-4A46-A466-9D3FA502B367}"/>
                  </a:ext>
                </a:extLst>
              </p:cNvPr>
              <p:cNvCxnSpPr/>
              <p:nvPr userDrawn="1"/>
            </p:nvCxnSpPr>
            <p:spPr bwMode="gray">
              <a:xfrm>
                <a:off x="5418000" y="-1"/>
                <a:ext cx="0" cy="7561263"/>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9F06D154-A3EC-4DF8-B1FA-4C0353CAEAC2}"/>
                </a:ext>
              </a:extLst>
            </p:cNvPr>
            <p:cNvGrpSpPr/>
            <p:nvPr userDrawn="1"/>
          </p:nvGrpSpPr>
          <p:grpSpPr bwMode="gray">
            <a:xfrm>
              <a:off x="7767513" y="-1"/>
              <a:ext cx="144000" cy="7561263"/>
              <a:chOff x="5274000" y="-1"/>
              <a:chExt cx="144000" cy="7561263"/>
            </a:xfrm>
          </p:grpSpPr>
          <p:cxnSp>
            <p:nvCxnSpPr>
              <p:cNvPr id="59" name="Straight Connector 58">
                <a:extLst>
                  <a:ext uri="{FF2B5EF4-FFF2-40B4-BE49-F238E27FC236}">
                    <a16:creationId xmlns:a16="http://schemas.microsoft.com/office/drawing/2014/main" id="{3F02B4E8-4836-4754-8250-2705F57E7679}"/>
                  </a:ext>
                </a:extLst>
              </p:cNvPr>
              <p:cNvCxnSpPr/>
              <p:nvPr userDrawn="1"/>
            </p:nvCxnSpPr>
            <p:spPr bwMode="gray">
              <a:xfrm>
                <a:off x="5274000" y="-1"/>
                <a:ext cx="0" cy="7561263"/>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5947C22-4AA4-4189-95EF-0814DC4E15D4}"/>
                  </a:ext>
                </a:extLst>
              </p:cNvPr>
              <p:cNvCxnSpPr/>
              <p:nvPr userDrawn="1"/>
            </p:nvCxnSpPr>
            <p:spPr bwMode="gray">
              <a:xfrm>
                <a:off x="5418000" y="-1"/>
                <a:ext cx="0" cy="7561263"/>
              </a:xfrm>
              <a:prstGeom prst="line">
                <a:avLst/>
              </a:prstGeom>
              <a:ln w="635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B8CA6689-AC5E-426D-9730-EE8AE0C9B75F}"/>
                </a:ext>
              </a:extLst>
            </p:cNvPr>
            <p:cNvGrpSpPr/>
            <p:nvPr userDrawn="1"/>
          </p:nvGrpSpPr>
          <p:grpSpPr>
            <a:xfrm>
              <a:off x="6936456" y="-1"/>
              <a:ext cx="144000" cy="7561263"/>
              <a:chOff x="6936456" y="-1"/>
              <a:chExt cx="144000" cy="7561263"/>
            </a:xfrm>
          </p:grpSpPr>
          <p:cxnSp>
            <p:nvCxnSpPr>
              <p:cNvPr id="57" name="Straight Connector 56">
                <a:extLst>
                  <a:ext uri="{FF2B5EF4-FFF2-40B4-BE49-F238E27FC236}">
                    <a16:creationId xmlns:a16="http://schemas.microsoft.com/office/drawing/2014/main" id="{4B4DB6D5-9DED-409C-9011-2E1E37073740}"/>
                  </a:ext>
                </a:extLst>
              </p:cNvPr>
              <p:cNvCxnSpPr/>
              <p:nvPr userDrawn="1"/>
            </p:nvCxnSpPr>
            <p:spPr bwMode="gray">
              <a:xfrm>
                <a:off x="6936456" y="-1"/>
                <a:ext cx="0" cy="7561263"/>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3834CC1-C362-405F-B5BB-6875CBAAEAC2}"/>
                  </a:ext>
                </a:extLst>
              </p:cNvPr>
              <p:cNvCxnSpPr/>
              <p:nvPr userDrawn="1"/>
            </p:nvCxnSpPr>
            <p:spPr bwMode="gray">
              <a:xfrm>
                <a:off x="7080456" y="-1"/>
                <a:ext cx="0" cy="7561263"/>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F897F302-CAA9-403F-AFEE-FDBF8DB4C7A5}"/>
                </a:ext>
              </a:extLst>
            </p:cNvPr>
            <p:cNvGrpSpPr/>
            <p:nvPr userDrawn="1"/>
          </p:nvGrpSpPr>
          <p:grpSpPr>
            <a:xfrm>
              <a:off x="3612228" y="-1"/>
              <a:ext cx="144000" cy="7561263"/>
              <a:chOff x="3612228" y="-1"/>
              <a:chExt cx="144000" cy="7561263"/>
            </a:xfrm>
          </p:grpSpPr>
          <p:cxnSp>
            <p:nvCxnSpPr>
              <p:cNvPr id="55" name="Straight Connector 54">
                <a:extLst>
                  <a:ext uri="{FF2B5EF4-FFF2-40B4-BE49-F238E27FC236}">
                    <a16:creationId xmlns:a16="http://schemas.microsoft.com/office/drawing/2014/main" id="{7AABBCE5-ECB1-4941-BB23-DB39BC9ABEDD}"/>
                  </a:ext>
                </a:extLst>
              </p:cNvPr>
              <p:cNvCxnSpPr/>
              <p:nvPr userDrawn="1"/>
            </p:nvCxnSpPr>
            <p:spPr bwMode="gray">
              <a:xfrm>
                <a:off x="3612228" y="-1"/>
                <a:ext cx="0" cy="7561263"/>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ACA931-7B96-4200-B698-7F99D54817DD}"/>
                  </a:ext>
                </a:extLst>
              </p:cNvPr>
              <p:cNvCxnSpPr/>
              <p:nvPr userDrawn="1"/>
            </p:nvCxnSpPr>
            <p:spPr bwMode="gray">
              <a:xfrm>
                <a:off x="3756228" y="-1"/>
                <a:ext cx="0" cy="7561263"/>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grpSp>
      <p:pic>
        <p:nvPicPr>
          <p:cNvPr id="47" name="Picture 46">
            <a:extLst>
              <a:ext uri="{FF2B5EF4-FFF2-40B4-BE49-F238E27FC236}">
                <a16:creationId xmlns:a16="http://schemas.microsoft.com/office/drawing/2014/main" id="{EB11BE92-1EAC-4E3E-AA91-C803D1E58E40}"/>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451355" y="7124393"/>
            <a:ext cx="1044000" cy="112622"/>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83" r:id="rId2"/>
    <p:sldLayoutId id="2147483686" r:id="rId3"/>
    <p:sldLayoutId id="2147483649" r:id="rId4"/>
    <p:sldLayoutId id="2147483685" r:id="rId5"/>
    <p:sldLayoutId id="2147483700" r:id="rId6"/>
    <p:sldLayoutId id="2147483702" r:id="rId7"/>
    <p:sldLayoutId id="2147483701" r:id="rId8"/>
    <p:sldLayoutId id="2147483699" r:id="rId9"/>
    <p:sldLayoutId id="2147483652" r:id="rId10"/>
    <p:sldLayoutId id="2147483677" r:id="rId11"/>
    <p:sldLayoutId id="2147483650" r:id="rId12"/>
    <p:sldLayoutId id="2147483671" r:id="rId13"/>
    <p:sldLayoutId id="2147483672" r:id="rId14"/>
    <p:sldLayoutId id="2147483664" r:id="rId15"/>
    <p:sldLayoutId id="2147483704" r:id="rId16"/>
    <p:sldLayoutId id="2147483673" r:id="rId17"/>
    <p:sldLayoutId id="2147483679" r:id="rId18"/>
    <p:sldLayoutId id="2147483661" r:id="rId19"/>
    <p:sldLayoutId id="2147483680" r:id="rId20"/>
    <p:sldLayoutId id="2147483656" r:id="rId21"/>
    <p:sldLayoutId id="2147483681" r:id="rId22"/>
    <p:sldLayoutId id="2147483674" r:id="rId23"/>
    <p:sldLayoutId id="2147483657" r:id="rId24"/>
    <p:sldLayoutId id="2147483678" r:id="rId25"/>
    <p:sldLayoutId id="2147483658" r:id="rId26"/>
    <p:sldLayoutId id="2147483682" r:id="rId27"/>
    <p:sldLayoutId id="2147483662" r:id="rId28"/>
    <p:sldLayoutId id="2147483676" r:id="rId29"/>
    <p:sldLayoutId id="2147483675" r:id="rId30"/>
    <p:sldLayoutId id="2147483654" r:id="rId31"/>
    <p:sldLayoutId id="2147483655" r:id="rId32"/>
    <p:sldLayoutId id="2147483687" r:id="rId33"/>
    <p:sldLayoutId id="2147483688" r:id="rId34"/>
    <p:sldLayoutId id="2147483690" r:id="rId35"/>
    <p:sldLayoutId id="2147483689" r:id="rId36"/>
    <p:sldLayoutId id="2147483703" r:id="rId37"/>
    <p:sldLayoutId id="2147483694" r:id="rId38"/>
  </p:sldLayoutIdLst>
  <p:hf sldNum="0" hdr="0" dt="0"/>
  <p:txStyles>
    <p:titleStyle>
      <a:lvl1pPr algn="l" defTabSz="995627" rtl="0" eaLnBrk="1" latinLnBrk="0" hangingPunct="1">
        <a:lnSpc>
          <a:spcPct val="85000"/>
        </a:lnSpc>
        <a:spcBef>
          <a:spcPct val="0"/>
        </a:spcBef>
        <a:buNone/>
        <a:defRPr sz="2000" kern="1200">
          <a:solidFill>
            <a:schemeClr val="tx1"/>
          </a:solidFill>
          <a:latin typeface="MillerText" panose="00000000000000020000" pitchFamily="50" charset="0"/>
          <a:ea typeface="+mj-ea"/>
          <a:cs typeface="+mj-cs"/>
        </a:defRPr>
      </a:lvl1pPr>
    </p:titleStyle>
    <p:bodyStyle>
      <a:lvl1pPr marL="0" indent="0" algn="l" defTabSz="995627" rtl="0" eaLnBrk="1" latinLnBrk="0" hangingPunct="1">
        <a:spcBef>
          <a:spcPts val="1200"/>
        </a:spcBef>
        <a:spcAft>
          <a:spcPts val="0"/>
        </a:spcAft>
        <a:buFont typeface="Replica Std" pitchFamily="34" charset="0"/>
        <a:buNone/>
        <a:defRPr sz="1200" b="0" kern="1200">
          <a:solidFill>
            <a:schemeClr val="tx1"/>
          </a:solidFill>
          <a:latin typeface="+mn-lt"/>
          <a:ea typeface="+mn-ea"/>
          <a:cs typeface="+mn-cs"/>
        </a:defRPr>
      </a:lvl1pPr>
      <a:lvl2pPr marL="180000" indent="-180000" algn="l" defTabSz="995627" rtl="0" eaLnBrk="1" latinLnBrk="0" hangingPunct="1">
        <a:spcBef>
          <a:spcPts val="600"/>
        </a:spcBef>
        <a:buClr>
          <a:schemeClr val="tx1"/>
        </a:buClr>
        <a:buSzPct val="150000"/>
        <a:buFont typeface="Replica Std" panose="020B0504020101020102" pitchFamily="34" charset="0"/>
        <a:buChar char="•"/>
        <a:defRPr sz="1200" b="0" kern="1200">
          <a:solidFill>
            <a:schemeClr val="tx1"/>
          </a:solidFill>
          <a:latin typeface="+mn-lt"/>
          <a:ea typeface="+mn-ea"/>
          <a:cs typeface="+mn-cs"/>
        </a:defRPr>
      </a:lvl2pPr>
      <a:lvl3pPr marL="360000" indent="-180000" algn="l" defTabSz="995627" rtl="0" eaLnBrk="1" latinLnBrk="0" hangingPunct="1">
        <a:spcBef>
          <a:spcPts val="300"/>
        </a:spcBef>
        <a:buClr>
          <a:schemeClr val="tx1"/>
        </a:buClr>
        <a:buSzPct val="100000"/>
        <a:buFont typeface="Replica Std" panose="020B0504020101020102" pitchFamily="34" charset="0"/>
        <a:buChar char="–"/>
        <a:defRPr sz="1200" b="0" kern="1200">
          <a:solidFill>
            <a:schemeClr val="tx1"/>
          </a:solidFill>
          <a:latin typeface="+mn-lt"/>
          <a:ea typeface="+mn-ea"/>
          <a:cs typeface="+mn-cs"/>
        </a:defRPr>
      </a:lvl3pPr>
      <a:lvl4pPr marL="540000" indent="-180000" algn="l" defTabSz="995627" rtl="0" eaLnBrk="1" latinLnBrk="0" hangingPunct="1">
        <a:spcBef>
          <a:spcPts val="300"/>
        </a:spcBef>
        <a:buClr>
          <a:schemeClr val="tx1"/>
        </a:buClr>
        <a:buFont typeface="Replica Std" panose="020B0504020101020102" pitchFamily="34" charset="0"/>
        <a:buChar char="-"/>
        <a:defRPr sz="1200" b="0" kern="1200">
          <a:solidFill>
            <a:schemeClr val="tx1"/>
          </a:solidFill>
          <a:latin typeface="+mn-lt"/>
          <a:ea typeface="+mn-ea"/>
          <a:cs typeface="+mn-cs"/>
        </a:defRPr>
      </a:lvl4pPr>
      <a:lvl5pPr marL="720000" indent="-180000" algn="l" defTabSz="995627" rtl="0" eaLnBrk="1" latinLnBrk="0" hangingPunct="1">
        <a:spcBef>
          <a:spcPts val="300"/>
        </a:spcBef>
        <a:buClr>
          <a:schemeClr val="tx1"/>
        </a:buClr>
        <a:buFont typeface="Replica Std" panose="020B0504020101020102" pitchFamily="34" charset="0"/>
        <a:buChar char="-"/>
        <a:defRPr sz="1200" b="0" kern="1200">
          <a:solidFill>
            <a:schemeClr val="tx1"/>
          </a:solidFill>
          <a:latin typeface="+mn-lt"/>
          <a:ea typeface="+mn-ea"/>
          <a:cs typeface="+mn-cs"/>
        </a:defRPr>
      </a:lvl5pPr>
      <a:lvl6pPr marL="900000" indent="-180000" algn="l" defTabSz="995627" rtl="0" eaLnBrk="1" latinLnBrk="0" hangingPunct="1">
        <a:spcBef>
          <a:spcPts val="300"/>
        </a:spcBef>
        <a:buClr>
          <a:schemeClr val="tx1"/>
        </a:buClr>
        <a:buFont typeface="Replica Std" panose="020B0504020101020102" pitchFamily="34" charset="0"/>
        <a:buChar char="-"/>
        <a:defRPr sz="1200" b="0" kern="1200">
          <a:solidFill>
            <a:schemeClr val="tx1"/>
          </a:solidFill>
          <a:latin typeface="+mn-lt"/>
          <a:ea typeface="+mn-ea"/>
          <a:cs typeface="+mn-cs"/>
        </a:defRPr>
      </a:lvl6pPr>
      <a:lvl7pPr marL="1080000" indent="-180000" algn="l" defTabSz="995627" rtl="0" eaLnBrk="1" latinLnBrk="0" hangingPunct="1">
        <a:spcBef>
          <a:spcPts val="300"/>
        </a:spcBef>
        <a:buClr>
          <a:schemeClr val="tx1"/>
        </a:buClr>
        <a:buFont typeface="Replica Std" panose="020B0504020101020102" pitchFamily="34" charset="0"/>
        <a:buChar char="-"/>
        <a:defRPr sz="1200" b="0" kern="1200">
          <a:solidFill>
            <a:schemeClr val="tx1"/>
          </a:solidFill>
          <a:latin typeface="+mn-lt"/>
          <a:ea typeface="+mn-ea"/>
          <a:cs typeface="+mn-cs"/>
        </a:defRPr>
      </a:lvl7pPr>
      <a:lvl8pPr marL="1260000" indent="-180000" algn="l" defTabSz="995627" rtl="0" eaLnBrk="1" latinLnBrk="0" hangingPunct="1">
        <a:spcBef>
          <a:spcPts val="300"/>
        </a:spcBef>
        <a:buClr>
          <a:schemeClr val="tx1"/>
        </a:buClr>
        <a:buFont typeface="Replica Std" panose="020B0504020101020102" pitchFamily="34" charset="0"/>
        <a:buChar char="-"/>
        <a:defRPr sz="1200" b="0" kern="1200">
          <a:solidFill>
            <a:schemeClr val="tx1"/>
          </a:solidFill>
          <a:latin typeface="+mn-lt"/>
          <a:ea typeface="+mn-ea"/>
          <a:cs typeface="+mn-cs"/>
        </a:defRPr>
      </a:lvl8pPr>
      <a:lvl9pPr marL="1440000" indent="-180000" algn="l" defTabSz="995627" rtl="0" eaLnBrk="1" latinLnBrk="0" hangingPunct="1">
        <a:spcBef>
          <a:spcPts val="300"/>
        </a:spcBef>
        <a:buClr>
          <a:schemeClr val="tx1"/>
        </a:buClr>
        <a:buFont typeface="Replica Std" panose="020B0504020101020102" pitchFamily="34" charset="0"/>
        <a:buChar char="-"/>
        <a:defRPr sz="1200" b="0" kern="1200" baseline="0">
          <a:solidFill>
            <a:schemeClr val="tx1"/>
          </a:solidFill>
          <a:latin typeface="+mn-lt"/>
          <a:ea typeface="+mn-ea"/>
          <a:cs typeface="+mn-cs"/>
        </a:defRPr>
      </a:lvl9pPr>
    </p:bodyStyle>
    <p:otherStyle>
      <a:defPPr>
        <a:defRPr lang="en-GB"/>
      </a:defPPr>
      <a:lvl1pPr marL="0" indent="0" algn="l" defTabSz="995627" rtl="0" eaLnBrk="1" latinLnBrk="0" hangingPunct="1">
        <a:spcBef>
          <a:spcPts val="0"/>
        </a:spcBef>
        <a:buFont typeface="Replica Std" pitchFamily="34" charset="0"/>
        <a:buNone/>
        <a:defRPr sz="1200" b="0" kern="1200">
          <a:solidFill>
            <a:schemeClr val="tx1"/>
          </a:solidFill>
          <a:latin typeface="+mn-lt"/>
          <a:ea typeface="+mn-ea"/>
          <a:cs typeface="+mn-cs"/>
        </a:defRPr>
      </a:lvl1pPr>
      <a:lvl2pPr marL="180000" indent="-180000" algn="l" defTabSz="995627" rtl="0" eaLnBrk="1" latinLnBrk="0" hangingPunct="1">
        <a:spcBef>
          <a:spcPts val="0"/>
        </a:spcBef>
        <a:buClr>
          <a:schemeClr val="tx1"/>
        </a:buClr>
        <a:buSzPct val="150000"/>
        <a:buFont typeface="Replica Std" panose="020B0504020101020102" pitchFamily="34" charset="0"/>
        <a:buChar char="•"/>
        <a:defRPr sz="1200" b="0" kern="1200">
          <a:solidFill>
            <a:schemeClr val="tx1"/>
          </a:solidFill>
          <a:latin typeface="+mn-lt"/>
          <a:ea typeface="+mn-ea"/>
          <a:cs typeface="+mn-cs"/>
        </a:defRPr>
      </a:lvl2pPr>
      <a:lvl3pPr marL="360000" indent="-180000" algn="l" defTabSz="995627" rtl="0" eaLnBrk="1" latinLnBrk="0" hangingPunct="1">
        <a:spcBef>
          <a:spcPts val="0"/>
        </a:spcBef>
        <a:buClr>
          <a:schemeClr val="tx1"/>
        </a:buClr>
        <a:buSzPct val="100000"/>
        <a:buFont typeface="Replica Std" panose="020B0504020101020102" pitchFamily="34" charset="0"/>
        <a:buChar char="–"/>
        <a:defRPr sz="1200" b="0" kern="1200">
          <a:solidFill>
            <a:schemeClr val="tx1"/>
          </a:solidFill>
          <a:latin typeface="+mn-lt"/>
          <a:ea typeface="+mn-ea"/>
          <a:cs typeface="+mn-cs"/>
        </a:defRPr>
      </a:lvl3pPr>
      <a:lvl4pPr marL="540000" indent="-180000" algn="l" defTabSz="995627" rtl="0" eaLnBrk="1" latinLnBrk="0" hangingPunct="1">
        <a:spcBef>
          <a:spcPts val="0"/>
        </a:spcBef>
        <a:buClr>
          <a:schemeClr val="tx1"/>
        </a:buClr>
        <a:buFont typeface="Replica Std" panose="020B0504020101020102" pitchFamily="34" charset="0"/>
        <a:buChar char="-"/>
        <a:defRPr sz="1200" b="0" kern="1200">
          <a:solidFill>
            <a:schemeClr val="tx1"/>
          </a:solidFill>
          <a:latin typeface="+mn-lt"/>
          <a:ea typeface="+mn-ea"/>
          <a:cs typeface="+mn-cs"/>
        </a:defRPr>
      </a:lvl4pPr>
      <a:lvl5pPr marL="720000" indent="-180000" algn="l" defTabSz="995627" rtl="0" eaLnBrk="1" latinLnBrk="0" hangingPunct="1">
        <a:spcBef>
          <a:spcPts val="0"/>
        </a:spcBef>
        <a:buClr>
          <a:schemeClr val="tx1"/>
        </a:buClr>
        <a:buFont typeface="Replica Std" panose="020B0504020101020102" pitchFamily="34" charset="0"/>
        <a:buChar char="-"/>
        <a:defRPr sz="1200" b="0" kern="1200">
          <a:solidFill>
            <a:schemeClr val="tx1"/>
          </a:solidFill>
          <a:latin typeface="+mn-lt"/>
          <a:ea typeface="+mn-ea"/>
          <a:cs typeface="+mn-cs"/>
        </a:defRPr>
      </a:lvl5pPr>
      <a:lvl6pPr marL="900000" indent="-180000" algn="l" defTabSz="995627" rtl="0" eaLnBrk="1" latinLnBrk="0" hangingPunct="1">
        <a:spcBef>
          <a:spcPts val="0"/>
        </a:spcBef>
        <a:buClr>
          <a:schemeClr val="tx1"/>
        </a:buClr>
        <a:buFont typeface="Replica Std" panose="020B0504020101020102" pitchFamily="34" charset="0"/>
        <a:buChar char="-"/>
        <a:defRPr sz="1200" b="0" kern="1200">
          <a:solidFill>
            <a:schemeClr val="tx1"/>
          </a:solidFill>
          <a:latin typeface="+mn-lt"/>
          <a:ea typeface="+mn-ea"/>
          <a:cs typeface="+mn-cs"/>
        </a:defRPr>
      </a:lvl6pPr>
      <a:lvl7pPr marL="1080000" indent="-180000" algn="l" defTabSz="995627" rtl="0" eaLnBrk="1" latinLnBrk="0" hangingPunct="1">
        <a:spcBef>
          <a:spcPts val="0"/>
        </a:spcBef>
        <a:buClr>
          <a:schemeClr val="tx1"/>
        </a:buClr>
        <a:buFont typeface="Replica Std" panose="020B0504020101020102" pitchFamily="34" charset="0"/>
        <a:buChar char="-"/>
        <a:defRPr sz="1200" b="0" kern="1200">
          <a:solidFill>
            <a:schemeClr val="tx1"/>
          </a:solidFill>
          <a:latin typeface="+mn-lt"/>
          <a:ea typeface="+mn-ea"/>
          <a:cs typeface="+mn-cs"/>
        </a:defRPr>
      </a:lvl7pPr>
      <a:lvl8pPr marL="1260000" indent="-180000" algn="l" defTabSz="995627" rtl="0" eaLnBrk="1" latinLnBrk="0" hangingPunct="1">
        <a:spcBef>
          <a:spcPts val="0"/>
        </a:spcBef>
        <a:buClr>
          <a:schemeClr val="tx1"/>
        </a:buClr>
        <a:buFont typeface="Replica Std" panose="020B0504020101020102" pitchFamily="34" charset="0"/>
        <a:buChar char="-"/>
        <a:defRPr sz="1200" b="0" kern="1200">
          <a:solidFill>
            <a:schemeClr val="tx1"/>
          </a:solidFill>
          <a:latin typeface="+mn-lt"/>
          <a:ea typeface="+mn-ea"/>
          <a:cs typeface="+mn-cs"/>
        </a:defRPr>
      </a:lvl8pPr>
      <a:lvl9pPr marL="1440000" indent="-180000" algn="l" defTabSz="995627" rtl="0" eaLnBrk="1" latinLnBrk="0" hangingPunct="1">
        <a:spcBef>
          <a:spcPts val="0"/>
        </a:spcBef>
        <a:buClr>
          <a:schemeClr val="tx1"/>
        </a:buClr>
        <a:buFont typeface="Replica Std" panose="020B0504020101020102" pitchFamily="34" charset="0"/>
        <a:buChar char="-"/>
        <a:defRPr sz="1200" b="0" kern="1200" baseline="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FDC1-4CB3-40EF-BF69-5983B3F55EEF}"/>
              </a:ext>
            </a:extLst>
          </p:cNvPr>
          <p:cNvSpPr>
            <a:spLocks noGrp="1"/>
          </p:cNvSpPr>
          <p:nvPr>
            <p:ph type="ctrTitle"/>
          </p:nvPr>
        </p:nvSpPr>
        <p:spPr bwMode="gray">
          <a:xfrm>
            <a:off x="1385887" y="2051049"/>
            <a:ext cx="7741233" cy="3765550"/>
          </a:xfrm>
        </p:spPr>
        <p:txBody>
          <a:bodyPr/>
          <a:lstStyle/>
          <a:p>
            <a:pPr algn="ctr"/>
            <a:r>
              <a:rPr lang="en-GB" sz="2800" b="1" dirty="0">
                <a:effectLst/>
                <a:latin typeface="Calibri" panose="020F0502020204030204" pitchFamily="34" charset="0"/>
                <a:ea typeface="Calibri" panose="020F0502020204030204" pitchFamily="34" charset="0"/>
              </a:rPr>
              <a:t>The UK economy: is the pessimism overdone?</a:t>
            </a:r>
            <a:endParaRPr lang="en-GB" sz="8800" dirty="0"/>
          </a:p>
        </p:txBody>
      </p:sp>
      <p:sp>
        <p:nvSpPr>
          <p:cNvPr id="3" name="Subtitle 2">
            <a:extLst>
              <a:ext uri="{FF2B5EF4-FFF2-40B4-BE49-F238E27FC236}">
                <a16:creationId xmlns:a16="http://schemas.microsoft.com/office/drawing/2014/main" id="{B11F4EE4-157E-4B7B-ACD3-41D727E35428}"/>
              </a:ext>
            </a:extLst>
          </p:cNvPr>
          <p:cNvSpPr>
            <a:spLocks noGrp="1"/>
          </p:cNvSpPr>
          <p:nvPr>
            <p:ph type="subTitle" idx="1"/>
          </p:nvPr>
        </p:nvSpPr>
        <p:spPr bwMode="gray">
          <a:xfrm>
            <a:off x="666180" y="6029069"/>
            <a:ext cx="8071689" cy="464429"/>
          </a:xfrm>
        </p:spPr>
        <p:txBody>
          <a:bodyPr/>
          <a:lstStyle/>
          <a:p>
            <a:r>
              <a:rPr lang="en-GB" sz="1600" dirty="0"/>
              <a:t>Simon French </a:t>
            </a:r>
            <a:br>
              <a:rPr lang="en-GB" sz="1600" dirty="0"/>
            </a:br>
            <a:r>
              <a:rPr lang="en-GB" sz="1600" dirty="0"/>
              <a:t>Chief Economist and Head of Research</a:t>
            </a:r>
          </a:p>
        </p:txBody>
      </p:sp>
    </p:spTree>
    <p:extLst>
      <p:ext uri="{BB962C8B-B14F-4D97-AF65-F5344CB8AC3E}">
        <p14:creationId xmlns:p14="http://schemas.microsoft.com/office/powerpoint/2010/main" val="103549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8FDA7F-3666-C160-D8BA-3606F2C11B1B}"/>
              </a:ext>
            </a:extLst>
          </p:cNvPr>
          <p:cNvSpPr>
            <a:spLocks noGrp="1"/>
          </p:cNvSpPr>
          <p:nvPr>
            <p:ph type="title"/>
          </p:nvPr>
        </p:nvSpPr>
        <p:spPr/>
        <p:txBody>
          <a:bodyPr/>
          <a:lstStyle/>
          <a:p>
            <a:r>
              <a:rPr lang="en-US" dirty="0"/>
              <a:t>Demographics remain favourable by international standards…</a:t>
            </a:r>
            <a:endParaRPr lang="en-GB" dirty="0"/>
          </a:p>
        </p:txBody>
      </p:sp>
      <p:graphicFrame>
        <p:nvGraphicFramePr>
          <p:cNvPr id="10" name="Content Placeholder 9">
            <a:extLst>
              <a:ext uri="{FF2B5EF4-FFF2-40B4-BE49-F238E27FC236}">
                <a16:creationId xmlns:a16="http://schemas.microsoft.com/office/drawing/2014/main" id="{A0815FED-86A1-43AC-A10B-4CC85B925F35}"/>
              </a:ext>
            </a:extLst>
          </p:cNvPr>
          <p:cNvGraphicFramePr>
            <a:graphicFrameLocks noGrp="1"/>
          </p:cNvGraphicFramePr>
          <p:nvPr>
            <p:ph sz="quarter" idx="26"/>
            <p:extLst>
              <p:ext uri="{D42A27DB-BD31-4B8C-83A1-F6EECF244321}">
                <p14:modId xmlns:p14="http://schemas.microsoft.com/office/powerpoint/2010/main" val="2012026437"/>
              </p:ext>
            </p:extLst>
          </p:nvPr>
        </p:nvGraphicFramePr>
        <p:xfrm>
          <a:off x="433388" y="1728788"/>
          <a:ext cx="9826625" cy="49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226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22387BB-AB9D-942D-A5E7-567D0CAF9AF2}"/>
              </a:ext>
            </a:extLst>
          </p:cNvPr>
          <p:cNvSpPr>
            <a:spLocks noGrp="1"/>
          </p:cNvSpPr>
          <p:nvPr>
            <p:ph type="body" sz="quarter" idx="21"/>
          </p:nvPr>
        </p:nvSpPr>
        <p:spPr/>
        <p:txBody>
          <a:bodyPr/>
          <a:lstStyle/>
          <a:p>
            <a:pPr algn="r"/>
            <a:r>
              <a:rPr lang="en-US" dirty="0"/>
              <a:t>Source: ONS</a:t>
            </a:r>
            <a:endParaRPr lang="en-GB" dirty="0"/>
          </a:p>
        </p:txBody>
      </p:sp>
      <p:sp>
        <p:nvSpPr>
          <p:cNvPr id="7" name="Title 6">
            <a:extLst>
              <a:ext uri="{FF2B5EF4-FFF2-40B4-BE49-F238E27FC236}">
                <a16:creationId xmlns:a16="http://schemas.microsoft.com/office/drawing/2014/main" id="{A09C795F-9537-D4D1-CEC8-4129AD067BDB}"/>
              </a:ext>
            </a:extLst>
          </p:cNvPr>
          <p:cNvSpPr>
            <a:spLocks noGrp="1"/>
          </p:cNvSpPr>
          <p:nvPr>
            <p:ph type="title"/>
          </p:nvPr>
        </p:nvSpPr>
        <p:spPr/>
        <p:txBody>
          <a:bodyPr/>
          <a:lstStyle/>
          <a:p>
            <a:r>
              <a:rPr lang="en-US" dirty="0"/>
              <a:t>Two very different stories on working age inactivity, and net migration…</a:t>
            </a:r>
            <a:endParaRPr lang="en-GB" dirty="0"/>
          </a:p>
        </p:txBody>
      </p:sp>
      <p:graphicFrame>
        <p:nvGraphicFramePr>
          <p:cNvPr id="12" name="Content Placeholder 8">
            <a:extLst>
              <a:ext uri="{FF2B5EF4-FFF2-40B4-BE49-F238E27FC236}">
                <a16:creationId xmlns:a16="http://schemas.microsoft.com/office/drawing/2014/main" id="{1425B063-EC3F-3512-8FB2-ACEC281197E4}"/>
              </a:ext>
            </a:extLst>
          </p:cNvPr>
          <p:cNvGraphicFramePr>
            <a:graphicFrameLocks noGrp="1"/>
          </p:cNvGraphicFramePr>
          <p:nvPr>
            <p:ph sz="quarter" idx="26"/>
            <p:extLst>
              <p:ext uri="{D42A27DB-BD31-4B8C-83A1-F6EECF244321}">
                <p14:modId xmlns:p14="http://schemas.microsoft.com/office/powerpoint/2010/main" val="3355043913"/>
              </p:ext>
            </p:extLst>
          </p:nvPr>
        </p:nvGraphicFramePr>
        <p:xfrm>
          <a:off x="431800" y="1439863"/>
          <a:ext cx="4841875" cy="52562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1">
            <a:extLst>
              <a:ext uri="{FF2B5EF4-FFF2-40B4-BE49-F238E27FC236}">
                <a16:creationId xmlns:a16="http://schemas.microsoft.com/office/drawing/2014/main" id="{27F617AA-71D6-62FE-4AA6-AFC2AFB419DA}"/>
              </a:ext>
            </a:extLst>
          </p:cNvPr>
          <p:cNvGraphicFramePr>
            <a:graphicFrameLocks noGrp="1"/>
          </p:cNvGraphicFramePr>
          <p:nvPr>
            <p:ph sz="quarter" idx="28"/>
            <p:extLst>
              <p:ext uri="{D42A27DB-BD31-4B8C-83A1-F6EECF244321}">
                <p14:modId xmlns:p14="http://schemas.microsoft.com/office/powerpoint/2010/main" val="4077467253"/>
              </p:ext>
            </p:extLst>
          </p:nvPr>
        </p:nvGraphicFramePr>
        <p:xfrm>
          <a:off x="5416550" y="1439863"/>
          <a:ext cx="4841875" cy="5256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638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07CB7A8-B3C9-96D8-42F5-03A168D27C21}"/>
              </a:ext>
            </a:extLst>
          </p:cNvPr>
          <p:cNvSpPr>
            <a:spLocks noGrp="1"/>
          </p:cNvSpPr>
          <p:nvPr>
            <p:ph type="body" sz="quarter" idx="21"/>
          </p:nvPr>
        </p:nvSpPr>
        <p:spPr/>
        <p:txBody>
          <a:bodyPr/>
          <a:lstStyle/>
          <a:p>
            <a:pPr algn="r"/>
            <a:r>
              <a:rPr lang="en-US" dirty="0"/>
              <a:t>Source: IMF</a:t>
            </a:r>
            <a:endParaRPr lang="en-GB" dirty="0"/>
          </a:p>
        </p:txBody>
      </p:sp>
      <p:sp>
        <p:nvSpPr>
          <p:cNvPr id="10" name="Text Placeholder 9">
            <a:extLst>
              <a:ext uri="{FF2B5EF4-FFF2-40B4-BE49-F238E27FC236}">
                <a16:creationId xmlns:a16="http://schemas.microsoft.com/office/drawing/2014/main" id="{F5AA8176-A975-59F3-48AE-B7FAC45A8E0D}"/>
              </a:ext>
            </a:extLst>
          </p:cNvPr>
          <p:cNvSpPr>
            <a:spLocks noGrp="1"/>
          </p:cNvSpPr>
          <p:nvPr>
            <p:ph type="body" sz="quarter" idx="25"/>
          </p:nvPr>
        </p:nvSpPr>
        <p:spPr/>
        <p:txBody>
          <a:bodyPr/>
          <a:lstStyle/>
          <a:p>
            <a:r>
              <a:rPr lang="en-US" dirty="0"/>
              <a:t>With headline long duration on the UK debt stock…</a:t>
            </a:r>
            <a:endParaRPr lang="en-GB" dirty="0"/>
          </a:p>
        </p:txBody>
      </p:sp>
      <p:sp>
        <p:nvSpPr>
          <p:cNvPr id="7" name="Title 6">
            <a:extLst>
              <a:ext uri="{FF2B5EF4-FFF2-40B4-BE49-F238E27FC236}">
                <a16:creationId xmlns:a16="http://schemas.microsoft.com/office/drawing/2014/main" id="{18DDE0BD-9AF5-ACC1-1168-BF7B161E8BA8}"/>
              </a:ext>
            </a:extLst>
          </p:cNvPr>
          <p:cNvSpPr>
            <a:spLocks noGrp="1"/>
          </p:cNvSpPr>
          <p:nvPr>
            <p:ph type="title"/>
          </p:nvPr>
        </p:nvSpPr>
        <p:spPr/>
        <p:txBody>
          <a:bodyPr/>
          <a:lstStyle/>
          <a:p>
            <a:r>
              <a:rPr lang="en-US" dirty="0"/>
              <a:t>Debt levels remain relatively low by international standards…</a:t>
            </a:r>
            <a:endParaRPr lang="en-GB" dirty="0"/>
          </a:p>
        </p:txBody>
      </p:sp>
      <p:graphicFrame>
        <p:nvGraphicFramePr>
          <p:cNvPr id="12" name="Content Placeholder 11">
            <a:extLst>
              <a:ext uri="{FF2B5EF4-FFF2-40B4-BE49-F238E27FC236}">
                <a16:creationId xmlns:a16="http://schemas.microsoft.com/office/drawing/2014/main" id="{1B567744-72BB-92C0-3066-A0A0FF829064}"/>
              </a:ext>
            </a:extLst>
          </p:cNvPr>
          <p:cNvGraphicFramePr>
            <a:graphicFrameLocks noGrp="1"/>
          </p:cNvGraphicFramePr>
          <p:nvPr>
            <p:ph sz="quarter" idx="26"/>
            <p:extLst>
              <p:ext uri="{D42A27DB-BD31-4B8C-83A1-F6EECF244321}">
                <p14:modId xmlns:p14="http://schemas.microsoft.com/office/powerpoint/2010/main" val="3670588080"/>
              </p:ext>
            </p:extLst>
          </p:nvPr>
        </p:nvGraphicFramePr>
        <p:xfrm>
          <a:off x="433388" y="1728788"/>
          <a:ext cx="9826625" cy="49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3805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F9D09-6CEE-77BF-F5B1-87E1F23910E7}"/>
              </a:ext>
            </a:extLst>
          </p:cNvPr>
          <p:cNvSpPr>
            <a:spLocks noGrp="1"/>
          </p:cNvSpPr>
          <p:nvPr>
            <p:ph type="body" sz="quarter" idx="21"/>
          </p:nvPr>
        </p:nvSpPr>
        <p:spPr/>
        <p:txBody>
          <a:bodyPr/>
          <a:lstStyle/>
          <a:p>
            <a:pPr algn="r"/>
            <a:r>
              <a:rPr lang="en-US" dirty="0"/>
              <a:t>Source: ONS, Eurostat</a:t>
            </a:r>
            <a:endParaRPr lang="en-GB" dirty="0"/>
          </a:p>
        </p:txBody>
      </p:sp>
      <p:sp>
        <p:nvSpPr>
          <p:cNvPr id="4" name="Text Placeholder 3">
            <a:extLst>
              <a:ext uri="{FF2B5EF4-FFF2-40B4-BE49-F238E27FC236}">
                <a16:creationId xmlns:a16="http://schemas.microsoft.com/office/drawing/2014/main" id="{41837D5A-AA6F-09AB-1260-F6B6E58B2DFC}"/>
              </a:ext>
            </a:extLst>
          </p:cNvPr>
          <p:cNvSpPr>
            <a:spLocks noGrp="1"/>
          </p:cNvSpPr>
          <p:nvPr>
            <p:ph type="body" sz="quarter" idx="25"/>
          </p:nvPr>
        </p:nvSpPr>
        <p:spPr/>
        <p:txBody>
          <a:bodyPr/>
          <a:lstStyle/>
          <a:p>
            <a:r>
              <a:rPr lang="en-US" dirty="0"/>
              <a:t>Gross Fixed Capital Formation has persistently lagged G7 equivalents…</a:t>
            </a:r>
            <a:endParaRPr lang="en-GB" dirty="0"/>
          </a:p>
        </p:txBody>
      </p:sp>
      <p:sp>
        <p:nvSpPr>
          <p:cNvPr id="5" name="Title 4">
            <a:extLst>
              <a:ext uri="{FF2B5EF4-FFF2-40B4-BE49-F238E27FC236}">
                <a16:creationId xmlns:a16="http://schemas.microsoft.com/office/drawing/2014/main" id="{05FF72DE-33CE-B4D1-3DF1-0D76FA06AAA0}"/>
              </a:ext>
            </a:extLst>
          </p:cNvPr>
          <p:cNvSpPr>
            <a:spLocks noGrp="1"/>
          </p:cNvSpPr>
          <p:nvPr>
            <p:ph type="title"/>
          </p:nvPr>
        </p:nvSpPr>
        <p:spPr/>
        <p:txBody>
          <a:bodyPr/>
          <a:lstStyle/>
          <a:p>
            <a:r>
              <a:rPr lang="en-US" dirty="0"/>
              <a:t>The UK has run a capital-light model…</a:t>
            </a:r>
            <a:endParaRPr lang="en-GB" dirty="0"/>
          </a:p>
        </p:txBody>
      </p:sp>
      <p:graphicFrame>
        <p:nvGraphicFramePr>
          <p:cNvPr id="7" name="Content Placeholder 6">
            <a:extLst>
              <a:ext uri="{FF2B5EF4-FFF2-40B4-BE49-F238E27FC236}">
                <a16:creationId xmlns:a16="http://schemas.microsoft.com/office/drawing/2014/main" id="{3FE545B4-6B7A-48BC-952A-9EA76A717EF0}"/>
              </a:ext>
            </a:extLst>
          </p:cNvPr>
          <p:cNvGraphicFramePr>
            <a:graphicFrameLocks noGrp="1"/>
          </p:cNvGraphicFramePr>
          <p:nvPr>
            <p:ph sz="quarter" idx="26"/>
            <p:extLst>
              <p:ext uri="{D42A27DB-BD31-4B8C-83A1-F6EECF244321}">
                <p14:modId xmlns:p14="http://schemas.microsoft.com/office/powerpoint/2010/main" val="2423010439"/>
              </p:ext>
            </p:extLst>
          </p:nvPr>
        </p:nvGraphicFramePr>
        <p:xfrm>
          <a:off x="433388" y="1728788"/>
          <a:ext cx="9826625" cy="49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223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F9D09-6CEE-77BF-F5B1-87E1F23910E7}"/>
              </a:ext>
            </a:extLst>
          </p:cNvPr>
          <p:cNvSpPr>
            <a:spLocks noGrp="1"/>
          </p:cNvSpPr>
          <p:nvPr>
            <p:ph type="body" sz="quarter" idx="21"/>
          </p:nvPr>
        </p:nvSpPr>
        <p:spPr/>
        <p:txBody>
          <a:bodyPr/>
          <a:lstStyle/>
          <a:p>
            <a:pPr algn="r"/>
            <a:r>
              <a:rPr lang="en-US" dirty="0"/>
              <a:t>Source: ONS</a:t>
            </a:r>
            <a:endParaRPr lang="en-GB" dirty="0"/>
          </a:p>
        </p:txBody>
      </p:sp>
      <p:sp>
        <p:nvSpPr>
          <p:cNvPr id="4" name="Text Placeholder 3">
            <a:extLst>
              <a:ext uri="{FF2B5EF4-FFF2-40B4-BE49-F238E27FC236}">
                <a16:creationId xmlns:a16="http://schemas.microsoft.com/office/drawing/2014/main" id="{41837D5A-AA6F-09AB-1260-F6B6E58B2DFC}"/>
              </a:ext>
            </a:extLst>
          </p:cNvPr>
          <p:cNvSpPr>
            <a:spLocks noGrp="1"/>
          </p:cNvSpPr>
          <p:nvPr>
            <p:ph type="body" sz="quarter" idx="25"/>
          </p:nvPr>
        </p:nvSpPr>
        <p:spPr/>
        <p:txBody>
          <a:bodyPr/>
          <a:lstStyle/>
          <a:p>
            <a:r>
              <a:rPr lang="en-US" dirty="0"/>
              <a:t>A pivot back is inevitable…</a:t>
            </a:r>
            <a:endParaRPr lang="en-GB" dirty="0"/>
          </a:p>
        </p:txBody>
      </p:sp>
      <p:sp>
        <p:nvSpPr>
          <p:cNvPr id="5" name="Title 4">
            <a:extLst>
              <a:ext uri="{FF2B5EF4-FFF2-40B4-BE49-F238E27FC236}">
                <a16:creationId xmlns:a16="http://schemas.microsoft.com/office/drawing/2014/main" id="{05FF72DE-33CE-B4D1-3DF1-0D76FA06AAA0}"/>
              </a:ext>
            </a:extLst>
          </p:cNvPr>
          <p:cNvSpPr>
            <a:spLocks noGrp="1"/>
          </p:cNvSpPr>
          <p:nvPr>
            <p:ph type="title"/>
          </p:nvPr>
        </p:nvSpPr>
        <p:spPr/>
        <p:txBody>
          <a:bodyPr/>
          <a:lstStyle/>
          <a:p>
            <a:r>
              <a:rPr lang="en-US" dirty="0"/>
              <a:t>The public sector has divested of assets for four decades…</a:t>
            </a:r>
            <a:endParaRPr lang="en-GB" dirty="0"/>
          </a:p>
        </p:txBody>
      </p:sp>
      <p:graphicFrame>
        <p:nvGraphicFramePr>
          <p:cNvPr id="9" name="Content Placeholder 8">
            <a:extLst>
              <a:ext uri="{FF2B5EF4-FFF2-40B4-BE49-F238E27FC236}">
                <a16:creationId xmlns:a16="http://schemas.microsoft.com/office/drawing/2014/main" id="{F7182911-BB75-44F5-8847-15DAD27CD8F5}"/>
              </a:ext>
            </a:extLst>
          </p:cNvPr>
          <p:cNvGraphicFramePr>
            <a:graphicFrameLocks noGrp="1"/>
          </p:cNvGraphicFramePr>
          <p:nvPr>
            <p:ph sz="quarter" idx="26"/>
            <p:extLst>
              <p:ext uri="{D42A27DB-BD31-4B8C-83A1-F6EECF244321}">
                <p14:modId xmlns:p14="http://schemas.microsoft.com/office/powerpoint/2010/main" val="3376425498"/>
              </p:ext>
            </p:extLst>
          </p:nvPr>
        </p:nvGraphicFramePr>
        <p:xfrm>
          <a:off x="433388" y="1728788"/>
          <a:ext cx="9826625" cy="49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111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4EA9B2-714C-0E1E-0515-A8D7EBBF5274}"/>
              </a:ext>
            </a:extLst>
          </p:cNvPr>
          <p:cNvSpPr>
            <a:spLocks noGrp="1"/>
          </p:cNvSpPr>
          <p:nvPr>
            <p:ph type="body" sz="quarter" idx="21"/>
          </p:nvPr>
        </p:nvSpPr>
        <p:spPr/>
        <p:txBody>
          <a:bodyPr/>
          <a:lstStyle/>
          <a:p>
            <a:pPr algn="r"/>
            <a:r>
              <a:rPr lang="en-US" dirty="0"/>
              <a:t>Source: Panmure Gordon, Refinitiv</a:t>
            </a:r>
            <a:endParaRPr lang="en-GB" dirty="0"/>
          </a:p>
        </p:txBody>
      </p:sp>
      <p:sp>
        <p:nvSpPr>
          <p:cNvPr id="4" name="Text Placeholder 3">
            <a:extLst>
              <a:ext uri="{FF2B5EF4-FFF2-40B4-BE49-F238E27FC236}">
                <a16:creationId xmlns:a16="http://schemas.microsoft.com/office/drawing/2014/main" id="{3AB1C085-A532-6BD4-632E-89AD4DC41865}"/>
              </a:ext>
            </a:extLst>
          </p:cNvPr>
          <p:cNvSpPr>
            <a:spLocks noGrp="1"/>
          </p:cNvSpPr>
          <p:nvPr>
            <p:ph type="body" sz="quarter" idx="25"/>
          </p:nvPr>
        </p:nvSpPr>
        <p:spPr/>
        <p:txBody>
          <a:bodyPr/>
          <a:lstStyle/>
          <a:p>
            <a:r>
              <a:rPr lang="en-US" dirty="0"/>
              <a:t>UK is a big underweight on technology…</a:t>
            </a:r>
            <a:endParaRPr lang="en-GB" dirty="0"/>
          </a:p>
        </p:txBody>
      </p:sp>
      <p:sp>
        <p:nvSpPr>
          <p:cNvPr id="5" name="Title 4">
            <a:extLst>
              <a:ext uri="{FF2B5EF4-FFF2-40B4-BE49-F238E27FC236}">
                <a16:creationId xmlns:a16="http://schemas.microsoft.com/office/drawing/2014/main" id="{618C9C32-C264-26C4-9B7E-D83F2F217ADE}"/>
              </a:ext>
            </a:extLst>
          </p:cNvPr>
          <p:cNvSpPr>
            <a:spLocks noGrp="1"/>
          </p:cNvSpPr>
          <p:nvPr>
            <p:ph type="title"/>
          </p:nvPr>
        </p:nvSpPr>
        <p:spPr/>
        <p:txBody>
          <a:bodyPr/>
          <a:lstStyle/>
          <a:p>
            <a:r>
              <a:rPr lang="en-US" dirty="0"/>
              <a:t>The sectors that normally perform best in a rising rate environment are FTSE overweights… </a:t>
            </a:r>
            <a:endParaRPr lang="en-GB" dirty="0"/>
          </a:p>
        </p:txBody>
      </p:sp>
      <p:graphicFrame>
        <p:nvGraphicFramePr>
          <p:cNvPr id="7" name="Content Placeholder 6">
            <a:extLst>
              <a:ext uri="{FF2B5EF4-FFF2-40B4-BE49-F238E27FC236}">
                <a16:creationId xmlns:a16="http://schemas.microsoft.com/office/drawing/2014/main" id="{895DB611-4C59-4998-AC05-2102E53FD407}"/>
              </a:ext>
            </a:extLst>
          </p:cNvPr>
          <p:cNvGraphicFramePr>
            <a:graphicFrameLocks noGrp="1"/>
          </p:cNvGraphicFramePr>
          <p:nvPr>
            <p:ph sz="quarter" idx="26"/>
            <p:extLst>
              <p:ext uri="{D42A27DB-BD31-4B8C-83A1-F6EECF244321}">
                <p14:modId xmlns:p14="http://schemas.microsoft.com/office/powerpoint/2010/main" val="2207957703"/>
              </p:ext>
            </p:extLst>
          </p:nvPr>
        </p:nvGraphicFramePr>
        <p:xfrm>
          <a:off x="433388" y="1728788"/>
          <a:ext cx="9826625" cy="49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807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3537CEB-990E-8B29-EFC0-167D99462105}"/>
              </a:ext>
            </a:extLst>
          </p:cNvPr>
          <p:cNvGraphicFramePr>
            <a:graphicFrameLocks noGrp="1"/>
          </p:cNvGraphicFramePr>
          <p:nvPr>
            <p:ph sz="quarter" idx="26"/>
            <p:extLst>
              <p:ext uri="{D42A27DB-BD31-4B8C-83A1-F6EECF244321}">
                <p14:modId xmlns:p14="http://schemas.microsoft.com/office/powerpoint/2010/main" val="1764401273"/>
              </p:ext>
            </p:extLst>
          </p:nvPr>
        </p:nvGraphicFramePr>
        <p:xfrm>
          <a:off x="433388" y="1728788"/>
          <a:ext cx="9826625" cy="496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CAF65E6E-7090-688A-A896-BD96648E4143}"/>
              </a:ext>
            </a:extLst>
          </p:cNvPr>
          <p:cNvSpPr>
            <a:spLocks noGrp="1"/>
          </p:cNvSpPr>
          <p:nvPr>
            <p:ph type="title"/>
          </p:nvPr>
        </p:nvSpPr>
        <p:spPr/>
        <p:txBody>
          <a:bodyPr/>
          <a:lstStyle/>
          <a:p>
            <a:r>
              <a:rPr lang="en-US" dirty="0"/>
              <a:t>Concluding Thoughts…</a:t>
            </a:r>
            <a:endParaRPr lang="en-GB" dirty="0"/>
          </a:p>
        </p:txBody>
      </p:sp>
    </p:spTree>
    <p:extLst>
      <p:ext uri="{BB962C8B-B14F-4D97-AF65-F5344CB8AC3E}">
        <p14:creationId xmlns:p14="http://schemas.microsoft.com/office/powerpoint/2010/main" val="1805122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56F58CB-3246-210B-F234-C2220105DA32}"/>
              </a:ext>
            </a:extLst>
          </p:cNvPr>
          <p:cNvSpPr>
            <a:spLocks noGrp="1"/>
          </p:cNvSpPr>
          <p:nvPr>
            <p:ph type="body" sz="quarter" idx="21"/>
          </p:nvPr>
        </p:nvSpPr>
        <p:spPr/>
        <p:txBody>
          <a:bodyPr/>
          <a:lstStyle/>
          <a:p>
            <a:pPr algn="r"/>
            <a:r>
              <a:rPr lang="en-US" dirty="0"/>
              <a:t>Source: Panmure Gordon, Refinitiv</a:t>
            </a:r>
            <a:endParaRPr lang="en-GB" dirty="0"/>
          </a:p>
        </p:txBody>
      </p:sp>
      <p:sp>
        <p:nvSpPr>
          <p:cNvPr id="12" name="Text Placeholder 11">
            <a:extLst>
              <a:ext uri="{FF2B5EF4-FFF2-40B4-BE49-F238E27FC236}">
                <a16:creationId xmlns:a16="http://schemas.microsoft.com/office/drawing/2014/main" id="{E285643A-C9BE-D19C-4CE8-D6101B987F37}"/>
              </a:ext>
            </a:extLst>
          </p:cNvPr>
          <p:cNvSpPr>
            <a:spLocks noGrp="1"/>
          </p:cNvSpPr>
          <p:nvPr>
            <p:ph type="body" sz="quarter" idx="27"/>
          </p:nvPr>
        </p:nvSpPr>
        <p:spPr/>
        <p:txBody>
          <a:bodyPr/>
          <a:lstStyle/>
          <a:p>
            <a:r>
              <a:rPr lang="en-US" dirty="0"/>
              <a:t>UK interest rate expectations matching the Fed, ECB pivot…</a:t>
            </a:r>
            <a:endParaRPr lang="en-GB" dirty="0"/>
          </a:p>
        </p:txBody>
      </p:sp>
      <p:sp>
        <p:nvSpPr>
          <p:cNvPr id="10" name="Text Placeholder 9">
            <a:extLst>
              <a:ext uri="{FF2B5EF4-FFF2-40B4-BE49-F238E27FC236}">
                <a16:creationId xmlns:a16="http://schemas.microsoft.com/office/drawing/2014/main" id="{750036B8-A1B2-DA26-37C1-D9DA52FE3F3C}"/>
              </a:ext>
            </a:extLst>
          </p:cNvPr>
          <p:cNvSpPr>
            <a:spLocks noGrp="1"/>
          </p:cNvSpPr>
          <p:nvPr>
            <p:ph type="body" sz="quarter" idx="25"/>
          </p:nvPr>
        </p:nvSpPr>
        <p:spPr/>
        <p:txBody>
          <a:bodyPr/>
          <a:lstStyle/>
          <a:p>
            <a:r>
              <a:rPr lang="en-US" dirty="0"/>
              <a:t>Reversal from the very easy stance of mid-2021…</a:t>
            </a:r>
            <a:endParaRPr lang="en-GB" dirty="0"/>
          </a:p>
        </p:txBody>
      </p:sp>
      <p:sp>
        <p:nvSpPr>
          <p:cNvPr id="7" name="Title 6">
            <a:extLst>
              <a:ext uri="{FF2B5EF4-FFF2-40B4-BE49-F238E27FC236}">
                <a16:creationId xmlns:a16="http://schemas.microsoft.com/office/drawing/2014/main" id="{6F608ADF-36BA-72AE-B0ED-448C857A6C0F}"/>
              </a:ext>
            </a:extLst>
          </p:cNvPr>
          <p:cNvSpPr>
            <a:spLocks noGrp="1"/>
          </p:cNvSpPr>
          <p:nvPr>
            <p:ph type="title"/>
          </p:nvPr>
        </p:nvSpPr>
        <p:spPr/>
        <p:txBody>
          <a:bodyPr/>
          <a:lstStyle/>
          <a:p>
            <a:r>
              <a:rPr lang="en-US" dirty="0"/>
              <a:t>Financial conditions are not tight, but have quickly tightened…</a:t>
            </a:r>
            <a:endParaRPr lang="en-GB" dirty="0"/>
          </a:p>
        </p:txBody>
      </p:sp>
      <p:graphicFrame>
        <p:nvGraphicFramePr>
          <p:cNvPr id="14" name="Content Placeholder 13">
            <a:extLst>
              <a:ext uri="{FF2B5EF4-FFF2-40B4-BE49-F238E27FC236}">
                <a16:creationId xmlns:a16="http://schemas.microsoft.com/office/drawing/2014/main" id="{B395F46A-700D-4A21-97DE-D9B1E7461902}"/>
              </a:ext>
            </a:extLst>
          </p:cNvPr>
          <p:cNvGraphicFramePr>
            <a:graphicFrameLocks noGrp="1"/>
          </p:cNvGraphicFramePr>
          <p:nvPr>
            <p:ph sz="quarter" idx="28"/>
            <p:extLst>
              <p:ext uri="{D42A27DB-BD31-4B8C-83A1-F6EECF244321}">
                <p14:modId xmlns:p14="http://schemas.microsoft.com/office/powerpoint/2010/main" val="3493295216"/>
              </p:ext>
            </p:extLst>
          </p:nvPr>
        </p:nvGraphicFramePr>
        <p:xfrm>
          <a:off x="5416550" y="1728788"/>
          <a:ext cx="4841875" cy="49672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a:extLst>
              <a:ext uri="{FF2B5EF4-FFF2-40B4-BE49-F238E27FC236}">
                <a16:creationId xmlns:a16="http://schemas.microsoft.com/office/drawing/2014/main" id="{5495E5E2-0775-EDC4-DE63-E58BBD61F0F1}"/>
              </a:ext>
            </a:extLst>
          </p:cNvPr>
          <p:cNvGraphicFramePr>
            <a:graphicFrameLocks noGrp="1"/>
          </p:cNvGraphicFramePr>
          <p:nvPr>
            <p:ph sz="quarter" idx="26"/>
            <p:extLst>
              <p:ext uri="{D42A27DB-BD31-4B8C-83A1-F6EECF244321}">
                <p14:modId xmlns:p14="http://schemas.microsoft.com/office/powerpoint/2010/main" val="2193870754"/>
              </p:ext>
            </p:extLst>
          </p:nvPr>
        </p:nvGraphicFramePr>
        <p:xfrm>
          <a:off x="431800" y="1728788"/>
          <a:ext cx="4841875" cy="4967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013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E785-FECE-B3E4-0519-8749DD477049}"/>
              </a:ext>
            </a:extLst>
          </p:cNvPr>
          <p:cNvSpPr>
            <a:spLocks noGrp="1"/>
          </p:cNvSpPr>
          <p:nvPr>
            <p:ph type="ctrTitle"/>
          </p:nvPr>
        </p:nvSpPr>
        <p:spPr>
          <a:xfrm>
            <a:off x="1055432" y="2051049"/>
            <a:ext cx="8539739" cy="3765550"/>
          </a:xfrm>
        </p:spPr>
        <p:txBody>
          <a:bodyPr/>
          <a:lstStyle/>
          <a:p>
            <a:pPr algn="ctr"/>
            <a:r>
              <a:rPr lang="en-GB" dirty="0"/>
              <a:t>QUESTIONS</a:t>
            </a:r>
          </a:p>
        </p:txBody>
      </p:sp>
      <p:sp>
        <p:nvSpPr>
          <p:cNvPr id="3" name="Rectangle 2">
            <a:extLst>
              <a:ext uri="{FF2B5EF4-FFF2-40B4-BE49-F238E27FC236}">
                <a16:creationId xmlns:a16="http://schemas.microsoft.com/office/drawing/2014/main" id="{373D2F99-869F-7644-D5E7-94CFADA584EF}"/>
              </a:ext>
            </a:extLst>
          </p:cNvPr>
          <p:cNvSpPr/>
          <p:nvPr/>
        </p:nvSpPr>
        <p:spPr>
          <a:xfrm>
            <a:off x="381286" y="921519"/>
            <a:ext cx="9980574" cy="6099994"/>
          </a:xfrm>
          <a:prstGeom prst="rect">
            <a:avLst/>
          </a:prstGeom>
          <a:solidFill>
            <a:schemeClr val="bg2"/>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r>
              <a:rPr kumimoji="0" lang="en-GB" sz="9600" b="1" i="0" u="none" strike="noStrike" kern="0" cap="none" spc="0" normalizeH="0" baseline="0" noProof="0" dirty="0">
                <a:ln>
                  <a:noFill/>
                </a:ln>
                <a:solidFill>
                  <a:schemeClr val="tx1"/>
                </a:solidFill>
                <a:effectLst/>
                <a:uLnTx/>
                <a:uFillTx/>
              </a:rPr>
              <a:t>QUESTIONS</a:t>
            </a:r>
          </a:p>
        </p:txBody>
      </p:sp>
    </p:spTree>
    <p:extLst>
      <p:ext uri="{BB962C8B-B14F-4D97-AF65-F5344CB8AC3E}">
        <p14:creationId xmlns:p14="http://schemas.microsoft.com/office/powerpoint/2010/main" val="3805264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2C1230-4460-4B6F-BBF8-219CB2FC4DD4}"/>
              </a:ext>
            </a:extLst>
          </p:cNvPr>
          <p:cNvSpPr txBox="1"/>
          <p:nvPr/>
        </p:nvSpPr>
        <p:spPr bwMode="gray">
          <a:xfrm>
            <a:off x="434168" y="3703106"/>
            <a:ext cx="9939338" cy="2954655"/>
          </a:xfrm>
          <a:prstGeom prst="rect">
            <a:avLst/>
          </a:prstGeom>
          <a:noFill/>
        </p:spPr>
        <p:txBody>
          <a:bodyPr wrap="square" lIns="0" tIns="0" rIns="0" bIns="0" numCol="2" spcCol="270000" rtlCol="0" anchor="b">
            <a:spAutoFit/>
          </a:bodyPr>
          <a:lstStyle/>
          <a:p>
            <a:pPr marL="0" indent="0">
              <a:spcBef>
                <a:spcPts val="1200"/>
              </a:spcBef>
              <a:buNone/>
            </a:pPr>
            <a:r>
              <a:rPr lang="en-GB" sz="900" dirty="0">
                <a:solidFill>
                  <a:schemeClr val="tx1"/>
                </a:solidFill>
              </a:rPr>
              <a:t>This document has been produced by Panmure Gordon (UK) Limited (“Panmure Gordon”) which is authorised and regulated in the United Kingdom by the Financial Conduct Authority.</a:t>
            </a:r>
          </a:p>
          <a:p>
            <a:pPr marL="0" indent="0">
              <a:spcBef>
                <a:spcPts val="1200"/>
              </a:spcBef>
              <a:buNone/>
            </a:pPr>
            <a:r>
              <a:rPr lang="en-GB" sz="900" dirty="0">
                <a:solidFill>
                  <a:schemeClr val="tx1"/>
                </a:solidFill>
              </a:rPr>
              <a:t>This presentation has been prepared from publicly available information, internally developed data and other sources believed to be reliable. No representation, warranty or undertaking (express or implied) is given and no responsibility is accepted by Panmure Gordon, or by any of its officers, employees or agents for the completeness or accuracy of any information contained in, or of any omissions from, this presentation or any supplementary information made available to any interested party or its advisers, and any liability in respect of such information or omissions is hereby expressly disclaimed.</a:t>
            </a:r>
          </a:p>
          <a:p>
            <a:pPr marL="0" indent="0">
              <a:spcBef>
                <a:spcPts val="1200"/>
              </a:spcBef>
              <a:buNone/>
            </a:pPr>
            <a:r>
              <a:rPr lang="en-GB" sz="900" dirty="0">
                <a:solidFill>
                  <a:schemeClr val="tx1"/>
                </a:solidFill>
              </a:rPr>
              <a:t>Neither this presentation nor any part of it constitutes an offer, invitation or recommendation to buy, sell, subscribe for or issue any securities or a solicitation of any such offer or invitation and shall not form the basis of any contract with Panmure Gordon. Opinions expressed herein are subject to change without notice. In providing this presentation, Panmure Gordon undertakes no obligation to provide the recipient with access to any further information or to correct any inaccuracies or omissions which may become apparent. </a:t>
            </a:r>
          </a:p>
          <a:p>
            <a:pPr marL="0" indent="0">
              <a:spcBef>
                <a:spcPts val="1200"/>
              </a:spcBef>
              <a:buNone/>
            </a:pPr>
            <a:r>
              <a:rPr lang="en-GB" sz="900" dirty="0">
                <a:solidFill>
                  <a:schemeClr val="tx1"/>
                </a:solidFill>
              </a:rPr>
              <a:t>Panmure Gordon, its associated companies, its connected companies, and its and their officers, employees and agents may own or have positions in securities of companies or issuers mentioned therein and may also seek to provide financial advisory, banking and other services for any such companies or issuers.</a:t>
            </a:r>
          </a:p>
          <a:p>
            <a:pPr marL="0" indent="0">
              <a:spcBef>
                <a:spcPts val="1200"/>
              </a:spcBef>
              <a:buNone/>
            </a:pPr>
            <a:r>
              <a:rPr lang="en-GB" sz="900" dirty="0">
                <a:solidFill>
                  <a:schemeClr val="tx1"/>
                </a:solidFill>
              </a:rPr>
              <a:t>This presentation and its content are confidential and should not be distributed, published or reproduced (in whole or in part) and are intended for the use of the recipient only. Any other person or persons who receive a copy of this presentation should not act upon it and Panmure Gordon accepts no liability or responsibility whatsoever for any actions taken by such persons in reliance on this publication.</a:t>
            </a:r>
          </a:p>
          <a:p>
            <a:pPr marL="0" indent="0">
              <a:spcBef>
                <a:spcPts val="1200"/>
              </a:spcBef>
              <a:buNone/>
            </a:pPr>
            <a:r>
              <a:rPr lang="en-GB" sz="900" dirty="0">
                <a:solidFill>
                  <a:schemeClr val="tx1"/>
                </a:solidFill>
              </a:rPr>
              <a:t>By accepting this document, you agree to be bound by the foregoing limitations.</a:t>
            </a:r>
          </a:p>
          <a:p>
            <a:pPr marL="0" indent="0">
              <a:spcBef>
                <a:spcPts val="1200"/>
              </a:spcBef>
              <a:buNone/>
            </a:pPr>
            <a:r>
              <a:rPr lang="en-GB" sz="900" dirty="0">
                <a:solidFill>
                  <a:schemeClr val="tx1"/>
                </a:solidFill>
              </a:rPr>
              <a:t>Panmure Gordon (UK) Limited</a:t>
            </a:r>
            <a:br>
              <a:rPr lang="en-GB" sz="900" dirty="0">
                <a:solidFill>
                  <a:schemeClr val="tx1"/>
                </a:solidFill>
              </a:rPr>
            </a:br>
            <a:r>
              <a:rPr lang="en-GB" sz="900" dirty="0">
                <a:solidFill>
                  <a:schemeClr val="tx1"/>
                </a:solidFill>
              </a:rPr>
              <a:t>Member of the London Stock Exchange</a:t>
            </a:r>
            <a:br>
              <a:rPr lang="en-GB" sz="900" dirty="0">
                <a:solidFill>
                  <a:schemeClr val="tx1"/>
                </a:solidFill>
              </a:rPr>
            </a:br>
            <a:r>
              <a:rPr lang="en-GB" sz="900" dirty="0">
                <a:solidFill>
                  <a:schemeClr val="tx1"/>
                </a:solidFill>
              </a:rPr>
              <a:t>Authorised and regulated by the </a:t>
            </a:r>
            <a:br>
              <a:rPr lang="en-GB" sz="900" dirty="0">
                <a:solidFill>
                  <a:schemeClr val="tx1"/>
                </a:solidFill>
              </a:rPr>
            </a:br>
            <a:r>
              <a:rPr lang="en-GB" sz="900" dirty="0">
                <a:solidFill>
                  <a:schemeClr val="tx1"/>
                </a:solidFill>
              </a:rPr>
              <a:t>Financial Conduct Authority</a:t>
            </a:r>
          </a:p>
          <a:p>
            <a:pPr marL="0" lvl="0" indent="0">
              <a:spcBef>
                <a:spcPts val="1200"/>
              </a:spcBef>
              <a:buNone/>
            </a:pPr>
            <a:r>
              <a:rPr lang="en-GB" sz="900" dirty="0">
                <a:solidFill>
                  <a:schemeClr val="tx2"/>
                </a:solidFill>
              </a:rPr>
              <a:t>Registered office:</a:t>
            </a:r>
            <a:br>
              <a:rPr lang="en-GB" sz="900" dirty="0">
                <a:solidFill>
                  <a:schemeClr val="tx2"/>
                </a:solidFill>
              </a:rPr>
            </a:br>
            <a:r>
              <a:rPr lang="en-US" sz="900" dirty="0">
                <a:solidFill>
                  <a:schemeClr val="tx2"/>
                </a:solidFill>
              </a:rPr>
              <a:t>40 Gracechurch Street </a:t>
            </a:r>
            <a:br>
              <a:rPr lang="en-US" sz="900" dirty="0">
                <a:solidFill>
                  <a:schemeClr val="tx2"/>
                </a:solidFill>
              </a:rPr>
            </a:br>
            <a:r>
              <a:rPr lang="en-US" sz="900" dirty="0">
                <a:solidFill>
                  <a:schemeClr val="tx2"/>
                </a:solidFill>
              </a:rPr>
              <a:t>London, EC3V OBT</a:t>
            </a:r>
          </a:p>
          <a:p>
            <a:pPr marL="0" lvl="0" indent="0">
              <a:buNone/>
            </a:pPr>
            <a:r>
              <a:rPr lang="en-US" sz="900" dirty="0">
                <a:solidFill>
                  <a:schemeClr val="tx2"/>
                </a:solidFill>
              </a:rPr>
              <a:t>+44 (0)20 7886 2500</a:t>
            </a:r>
          </a:p>
          <a:p>
            <a:pPr marL="0" indent="0">
              <a:spcBef>
                <a:spcPts val="1200"/>
              </a:spcBef>
              <a:buNone/>
            </a:pPr>
            <a:endParaRPr lang="en-GB" sz="900" dirty="0">
              <a:solidFill>
                <a:schemeClr val="tx1"/>
              </a:solidFill>
            </a:endParaRPr>
          </a:p>
        </p:txBody>
      </p:sp>
      <p:sp>
        <p:nvSpPr>
          <p:cNvPr id="7" name="Title 6">
            <a:extLst>
              <a:ext uri="{FF2B5EF4-FFF2-40B4-BE49-F238E27FC236}">
                <a16:creationId xmlns:a16="http://schemas.microsoft.com/office/drawing/2014/main" id="{5327B91F-6E86-494F-8D86-49E62926ABD6}"/>
              </a:ext>
            </a:extLst>
          </p:cNvPr>
          <p:cNvSpPr>
            <a:spLocks noGrp="1"/>
          </p:cNvSpPr>
          <p:nvPr>
            <p:ph type="title"/>
          </p:nvPr>
        </p:nvSpPr>
        <p:spPr bwMode="gray"/>
        <p:txBody>
          <a:bodyPr/>
          <a:lstStyle/>
          <a:p>
            <a:r>
              <a:rPr lang="en-GB" dirty="0"/>
              <a:t>Important Notice</a:t>
            </a:r>
            <a:br>
              <a:rPr lang="en-GB" dirty="0"/>
            </a:br>
            <a:endParaRPr lang="en-GB" dirty="0"/>
          </a:p>
        </p:txBody>
      </p:sp>
    </p:spTree>
    <p:extLst>
      <p:ext uri="{BB962C8B-B14F-4D97-AF65-F5344CB8AC3E}">
        <p14:creationId xmlns:p14="http://schemas.microsoft.com/office/powerpoint/2010/main" val="228629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C6C6AF-2BB9-30AE-13EF-76FDB9E02EE3}"/>
              </a:ext>
            </a:extLst>
          </p:cNvPr>
          <p:cNvSpPr>
            <a:spLocks noGrp="1"/>
          </p:cNvSpPr>
          <p:nvPr>
            <p:ph type="title"/>
          </p:nvPr>
        </p:nvSpPr>
        <p:spPr/>
        <p:txBody>
          <a:bodyPr/>
          <a:lstStyle/>
          <a:p>
            <a:r>
              <a:rPr lang="en-US" dirty="0"/>
              <a:t>Outline of today’s presentation </a:t>
            </a:r>
            <a:endParaRPr lang="en-GB" dirty="0"/>
          </a:p>
        </p:txBody>
      </p:sp>
      <p:graphicFrame>
        <p:nvGraphicFramePr>
          <p:cNvPr id="8" name="Content Placeholder 7">
            <a:extLst>
              <a:ext uri="{FF2B5EF4-FFF2-40B4-BE49-F238E27FC236}">
                <a16:creationId xmlns:a16="http://schemas.microsoft.com/office/drawing/2014/main" id="{AB77AA8F-6C6A-D81C-BC4F-1EE4FBD60A57}"/>
              </a:ext>
            </a:extLst>
          </p:cNvPr>
          <p:cNvGraphicFramePr>
            <a:graphicFrameLocks noGrp="1"/>
          </p:cNvGraphicFramePr>
          <p:nvPr>
            <p:ph sz="quarter" idx="26"/>
            <p:extLst>
              <p:ext uri="{D42A27DB-BD31-4B8C-83A1-F6EECF244321}">
                <p14:modId xmlns:p14="http://schemas.microsoft.com/office/powerpoint/2010/main" val="789936994"/>
              </p:ext>
            </p:extLst>
          </p:nvPr>
        </p:nvGraphicFramePr>
        <p:xfrm>
          <a:off x="432659" y="1728000"/>
          <a:ext cx="9826625" cy="496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35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90F0D5-F37D-B8D5-BDA9-216CC90C0827}"/>
              </a:ext>
            </a:extLst>
          </p:cNvPr>
          <p:cNvSpPr txBox="1"/>
          <p:nvPr/>
        </p:nvSpPr>
        <p:spPr bwMode="black">
          <a:xfrm>
            <a:off x="4125057" y="5728329"/>
            <a:ext cx="2376264" cy="1077218"/>
          </a:xfrm>
          <a:prstGeom prst="rect">
            <a:avLst/>
          </a:prstGeom>
          <a:noFill/>
        </p:spPr>
        <p:txBody>
          <a:bodyPr wrap="square" lIns="0" tIns="0" rIns="0" bIns="0" rtlCol="0">
            <a:spAutoFit/>
          </a:bodyPr>
          <a:lstStyle/>
          <a:p>
            <a:pPr marL="0" marR="0" lvl="0" indent="0" algn="ctr" defTabSz="1001359"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solidFill>
                <a:effectLst/>
                <a:uLnTx/>
                <a:uFillTx/>
              </a:rPr>
              <a:t>Leeds</a:t>
            </a:r>
          </a:p>
          <a:p>
            <a:pPr marL="0" marR="0" lvl="0" indent="0" algn="ctr" defTabSz="1001359"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schemeClr val="bg1"/>
                </a:solidFill>
                <a:effectLst/>
                <a:uLnTx/>
                <a:uFillTx/>
              </a:rPr>
              <a:t>Northspring</a:t>
            </a:r>
            <a:r>
              <a:rPr kumimoji="0" lang="en-GB" sz="1400" b="0" i="0" u="none" strike="noStrike" kern="0" cap="none" spc="0" normalizeH="0" baseline="0" noProof="0" dirty="0">
                <a:ln>
                  <a:noFill/>
                </a:ln>
                <a:solidFill>
                  <a:schemeClr val="bg1"/>
                </a:solidFill>
                <a:effectLst/>
                <a:uLnTx/>
                <a:uFillTx/>
              </a:rPr>
              <a:t>, 36 Park Row </a:t>
            </a:r>
            <a:br>
              <a:rPr kumimoji="0" lang="en-GB" sz="1400" b="0" i="0" u="none" strike="noStrike" kern="0" cap="none" spc="0" normalizeH="0" baseline="0" noProof="0" dirty="0">
                <a:ln>
                  <a:noFill/>
                </a:ln>
                <a:solidFill>
                  <a:schemeClr val="bg1"/>
                </a:solidFill>
                <a:effectLst/>
                <a:uLnTx/>
                <a:uFillTx/>
              </a:rPr>
            </a:br>
            <a:r>
              <a:rPr kumimoji="0" lang="en-GB" sz="1400" b="0" i="0" u="none" strike="noStrike" kern="0" cap="none" spc="0" normalizeH="0" baseline="0" noProof="0" dirty="0">
                <a:ln>
                  <a:noFill/>
                </a:ln>
                <a:solidFill>
                  <a:schemeClr val="bg1"/>
                </a:solidFill>
                <a:effectLst/>
                <a:uLnTx/>
                <a:uFillTx/>
              </a:rPr>
              <a:t>Leeds, LS1 5JL</a:t>
            </a:r>
          </a:p>
          <a:p>
            <a:pPr marL="0" marR="0" lvl="0" indent="0" algn="ctr" defTabSz="1001359"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bg1"/>
                </a:solidFill>
                <a:effectLst/>
                <a:uLnTx/>
                <a:uFillTx/>
              </a:rPr>
              <a:t>+44 (0)113 841 9700</a:t>
            </a:r>
          </a:p>
          <a:p>
            <a:pPr marL="0" marR="0" lvl="0" indent="0" algn="ctr" defTabSz="1001359" eaLnBrk="1" fontAlgn="auto" latinLnBrk="0" hangingPunct="1">
              <a:lnSpc>
                <a:spcPct val="100000"/>
              </a:lnSpc>
              <a:spcBef>
                <a:spcPts val="0"/>
              </a:spcBef>
              <a:spcAft>
                <a:spcPts val="0"/>
              </a:spcAft>
              <a:buClrTx/>
              <a:buSzTx/>
              <a:buFontTx/>
              <a:buNone/>
              <a:tabLst/>
              <a:defRPr/>
            </a:pPr>
            <a:r>
              <a:rPr lang="en-GB" sz="1400" kern="0" dirty="0">
                <a:solidFill>
                  <a:schemeClr val="bg1"/>
                </a:solidFill>
              </a:rPr>
              <a:t>reception@panmure.com</a:t>
            </a:r>
            <a:endParaRPr kumimoji="0" lang="en-GB" sz="1400" b="0" i="0" u="none" strike="noStrike" kern="0" cap="none" spc="0" normalizeH="0" baseline="0" noProof="0" dirty="0">
              <a:ln>
                <a:noFill/>
              </a:ln>
              <a:solidFill>
                <a:schemeClr val="bg1"/>
              </a:solidFill>
              <a:effectLst/>
              <a:uLnTx/>
              <a:uFillTx/>
            </a:endParaRPr>
          </a:p>
        </p:txBody>
      </p:sp>
      <p:sp>
        <p:nvSpPr>
          <p:cNvPr id="17" name="Rectangle 16">
            <a:extLst>
              <a:ext uri="{FF2B5EF4-FFF2-40B4-BE49-F238E27FC236}">
                <a16:creationId xmlns:a16="http://schemas.microsoft.com/office/drawing/2014/main" id="{3CEE043C-EA11-4457-84D3-70B2B06EA6B3}"/>
              </a:ext>
            </a:extLst>
          </p:cNvPr>
          <p:cNvSpPr/>
          <p:nvPr/>
        </p:nvSpPr>
        <p:spPr bwMode="white">
          <a:xfrm>
            <a:off x="431800" y="6948983"/>
            <a:ext cx="3834780" cy="432048"/>
          </a:xfrm>
          <a:prstGeom prst="rect">
            <a:avLst/>
          </a:prstGeom>
          <a:solidFill>
            <a:schemeClr val="tx1"/>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endParaRPr kumimoji="0" lang="en-GB" sz="1200" b="0" i="0" u="none" strike="noStrike" kern="0" cap="none" spc="0" normalizeH="0" baseline="0" noProof="0" dirty="0">
              <a:ln>
                <a:noFill/>
              </a:ln>
              <a:solidFill>
                <a:schemeClr val="tx1"/>
              </a:solidFill>
              <a:effectLst/>
              <a:uLnTx/>
              <a:uFillTx/>
            </a:endParaRPr>
          </a:p>
        </p:txBody>
      </p:sp>
      <p:sp>
        <p:nvSpPr>
          <p:cNvPr id="37" name="TextBox 36">
            <a:extLst>
              <a:ext uri="{FF2B5EF4-FFF2-40B4-BE49-F238E27FC236}">
                <a16:creationId xmlns:a16="http://schemas.microsoft.com/office/drawing/2014/main" id="{690F8EDF-CDFE-4A3E-99B6-4EF7F5017F56}"/>
              </a:ext>
            </a:extLst>
          </p:cNvPr>
          <p:cNvSpPr txBox="1"/>
          <p:nvPr/>
        </p:nvSpPr>
        <p:spPr bwMode="black">
          <a:xfrm>
            <a:off x="7866980" y="5728329"/>
            <a:ext cx="2376264" cy="1292662"/>
          </a:xfrm>
          <a:prstGeom prst="rect">
            <a:avLst/>
          </a:prstGeom>
          <a:noFill/>
        </p:spPr>
        <p:txBody>
          <a:bodyPr wrap="square" lIns="0" tIns="0" rIns="0" bIns="0" rtlCol="0">
            <a:spAutoFit/>
          </a:bodyPr>
          <a:lstStyle/>
          <a:p>
            <a:pPr marL="0" marR="0" lvl="0" indent="0" algn="ctr" defTabSz="1001359" eaLnBrk="1" fontAlgn="auto" latinLnBrk="0" hangingPunct="1">
              <a:lnSpc>
                <a:spcPct val="100000"/>
              </a:lnSpc>
              <a:spcBef>
                <a:spcPts val="0"/>
              </a:spcBef>
              <a:spcAft>
                <a:spcPts val="0"/>
              </a:spcAft>
              <a:buClrTx/>
              <a:buSzTx/>
              <a:buFontTx/>
              <a:buNone/>
              <a:tabLst/>
              <a:defRPr/>
            </a:pPr>
            <a:r>
              <a:rPr lang="en-GB" sz="1400" b="1" kern="0" dirty="0">
                <a:solidFill>
                  <a:schemeClr val="bg1"/>
                </a:solidFill>
              </a:rPr>
              <a:t>New  York</a:t>
            </a:r>
          </a:p>
          <a:p>
            <a:pPr marL="0" marR="0" lvl="0" indent="0" algn="ctr" defTabSz="1001359" eaLnBrk="1" fontAlgn="auto" latinLnBrk="0" hangingPunct="1">
              <a:lnSpc>
                <a:spcPct val="100000"/>
              </a:lnSpc>
              <a:spcBef>
                <a:spcPts val="0"/>
              </a:spcBef>
              <a:spcAft>
                <a:spcPts val="0"/>
              </a:spcAft>
              <a:buClrTx/>
              <a:buSzTx/>
              <a:buFontTx/>
              <a:buNone/>
              <a:tabLst/>
              <a:defRPr/>
            </a:pPr>
            <a:r>
              <a:rPr lang="en-US" sz="1400" kern="0" dirty="0">
                <a:solidFill>
                  <a:schemeClr val="bg1"/>
                </a:solidFill>
              </a:rPr>
              <a:t>477 Madison Ave </a:t>
            </a:r>
            <a:br>
              <a:rPr lang="en-US" sz="1400" kern="0" dirty="0">
                <a:solidFill>
                  <a:schemeClr val="bg1"/>
                </a:solidFill>
              </a:rPr>
            </a:br>
            <a:r>
              <a:rPr lang="en-US" sz="1400" kern="0" dirty="0">
                <a:solidFill>
                  <a:schemeClr val="bg1"/>
                </a:solidFill>
              </a:rPr>
              <a:t>New York, NY 10022</a:t>
            </a:r>
          </a:p>
          <a:p>
            <a:pPr marL="0" marR="0" lvl="0" indent="0" algn="ctr" defTabSz="1001359" eaLnBrk="1" fontAlgn="auto" latinLnBrk="0" hangingPunct="1">
              <a:lnSpc>
                <a:spcPct val="100000"/>
              </a:lnSpc>
              <a:spcBef>
                <a:spcPts val="0"/>
              </a:spcBef>
              <a:spcAft>
                <a:spcPts val="0"/>
              </a:spcAft>
              <a:buClrTx/>
              <a:buSzTx/>
              <a:buFontTx/>
              <a:buNone/>
              <a:tabLst/>
              <a:defRPr/>
            </a:pPr>
            <a:r>
              <a:rPr lang="en-US" sz="1400" kern="0" dirty="0">
                <a:solidFill>
                  <a:schemeClr val="bg1"/>
                </a:solidFill>
              </a:rPr>
              <a:t>+1 332 206 9080</a:t>
            </a:r>
          </a:p>
          <a:p>
            <a:pPr marL="0" indent="0" algn="ctr" defTabSz="1001359">
              <a:spcBef>
                <a:spcPts val="0"/>
              </a:spcBef>
              <a:buClrTx/>
              <a:buSzTx/>
              <a:buNone/>
              <a:defRPr/>
            </a:pPr>
            <a:r>
              <a:rPr lang="en-GB" sz="1400" kern="0" dirty="0">
                <a:solidFill>
                  <a:schemeClr val="bg1"/>
                </a:solidFill>
              </a:rPr>
              <a:t>reception@panmure.com</a:t>
            </a:r>
            <a:endParaRPr kumimoji="0" lang="en-GB" sz="1400" b="0" i="0" u="none" strike="noStrike" kern="0" cap="none" spc="0" normalizeH="0" baseline="0" noProof="0" dirty="0">
              <a:ln>
                <a:noFill/>
              </a:ln>
              <a:solidFill>
                <a:schemeClr val="bg1"/>
              </a:solidFill>
              <a:effectLst/>
              <a:uLnTx/>
              <a:uFillTx/>
            </a:endParaRPr>
          </a:p>
          <a:p>
            <a:pPr marL="0" marR="0" lvl="0" indent="0" algn="ctr" defTabSz="1001359" eaLnBrk="1" fontAlgn="auto" latinLnBrk="0" hangingPunct="1">
              <a:lnSpc>
                <a:spcPct val="100000"/>
              </a:lnSpc>
              <a:spcBef>
                <a:spcPts val="0"/>
              </a:spcBef>
              <a:spcAft>
                <a:spcPts val="0"/>
              </a:spcAft>
              <a:buClrTx/>
              <a:buSzTx/>
              <a:buFontTx/>
              <a:buNone/>
              <a:tabLst/>
              <a:defRPr/>
            </a:pPr>
            <a:endParaRPr lang="en-GB" sz="1400" kern="0" dirty="0">
              <a:solidFill>
                <a:schemeClr val="bg1"/>
              </a:solidFill>
            </a:endParaRPr>
          </a:p>
        </p:txBody>
      </p:sp>
      <p:pic>
        <p:nvPicPr>
          <p:cNvPr id="40" name="Picture 39">
            <a:extLst>
              <a:ext uri="{FF2B5EF4-FFF2-40B4-BE49-F238E27FC236}">
                <a16:creationId xmlns:a16="http://schemas.microsoft.com/office/drawing/2014/main" id="{15CCF593-3118-4B10-BB0A-611340CE7A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black">
          <a:xfrm>
            <a:off x="2998185" y="465794"/>
            <a:ext cx="4697029" cy="506525"/>
          </a:xfrm>
          <a:prstGeom prst="rect">
            <a:avLst/>
          </a:prstGeom>
        </p:spPr>
      </p:pic>
      <p:sp>
        <p:nvSpPr>
          <p:cNvPr id="41" name="Rectangle 40">
            <a:extLst>
              <a:ext uri="{FF2B5EF4-FFF2-40B4-BE49-F238E27FC236}">
                <a16:creationId xmlns:a16="http://schemas.microsoft.com/office/drawing/2014/main" id="{CBE9E789-9D2F-4FA3-8CDA-BCC2BDABC0E0}"/>
              </a:ext>
            </a:extLst>
          </p:cNvPr>
          <p:cNvSpPr/>
          <p:nvPr/>
        </p:nvSpPr>
        <p:spPr bwMode="white">
          <a:xfrm>
            <a:off x="2894" y="1059940"/>
            <a:ext cx="10690505" cy="501760"/>
          </a:xfrm>
          <a:prstGeom prst="rect">
            <a:avLst/>
          </a:prstGeom>
          <a:solidFill>
            <a:schemeClr val="tx1"/>
          </a:solidFill>
          <a:ln w="12700" cap="flat" cmpd="sng" algn="ctr">
            <a:noFill/>
            <a:prstDash val="solid"/>
            <a:miter lim="800000"/>
          </a:ln>
          <a:effectLst/>
        </p:spPr>
        <p:txBody>
          <a:bodyPr rtlCol="0" anchor="ctr"/>
          <a:lstStyle/>
          <a:p>
            <a:pPr marL="0" marR="0" indent="0" algn="ctr" defTabSz="1001359" eaLnBrk="1" fontAlgn="auto" latinLnBrk="0" hangingPunct="1">
              <a:lnSpc>
                <a:spcPct val="100000"/>
              </a:lnSpc>
              <a:spcBef>
                <a:spcPts val="0"/>
              </a:spcBef>
              <a:spcAft>
                <a:spcPts val="0"/>
              </a:spcAft>
              <a:buClrTx/>
              <a:buSzTx/>
              <a:buFontTx/>
              <a:buNone/>
              <a:tabLst/>
            </a:pPr>
            <a:endParaRPr kumimoji="0" lang="en-GB" sz="1200" b="0" i="0" u="none" strike="noStrike" kern="0" cap="none" spc="0" normalizeH="0" baseline="0" noProof="0" dirty="0">
              <a:ln>
                <a:noFill/>
              </a:ln>
              <a:solidFill>
                <a:schemeClr val="tx1"/>
              </a:solidFill>
              <a:effectLst/>
              <a:uLnTx/>
              <a:uFillTx/>
            </a:endParaRPr>
          </a:p>
        </p:txBody>
      </p:sp>
      <p:cxnSp>
        <p:nvCxnSpPr>
          <p:cNvPr id="25" name="Straight Connector 24">
            <a:extLst>
              <a:ext uri="{FF2B5EF4-FFF2-40B4-BE49-F238E27FC236}">
                <a16:creationId xmlns:a16="http://schemas.microsoft.com/office/drawing/2014/main" id="{F62EF113-6FDF-4026-AAA8-B7CF4FC6BDA5}"/>
              </a:ext>
            </a:extLst>
          </p:cNvPr>
          <p:cNvCxnSpPr>
            <a:cxnSpLocks/>
          </p:cNvCxnSpPr>
          <p:nvPr userDrawn="1"/>
        </p:nvCxnSpPr>
        <p:spPr bwMode="black">
          <a:xfrm>
            <a:off x="431800" y="5590155"/>
            <a:ext cx="9811444" cy="1588"/>
          </a:xfrm>
          <a:prstGeom prst="line">
            <a:avLst/>
          </a:prstGeom>
          <a:ln w="12700"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E244C09-F738-473E-9AF6-365095CC78EB}"/>
              </a:ext>
            </a:extLst>
          </p:cNvPr>
          <p:cNvCxnSpPr>
            <a:cxnSpLocks/>
          </p:cNvCxnSpPr>
          <p:nvPr userDrawn="1"/>
        </p:nvCxnSpPr>
        <p:spPr bwMode="black">
          <a:xfrm>
            <a:off x="431800" y="6988339"/>
            <a:ext cx="9811444" cy="1588"/>
          </a:xfrm>
          <a:prstGeom prst="line">
            <a:avLst/>
          </a:prstGeom>
          <a:ln w="12700"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3ED042C-1231-0B41-71D4-2AB8DF116AF6}"/>
              </a:ext>
            </a:extLst>
          </p:cNvPr>
          <p:cNvSpPr txBox="1"/>
          <p:nvPr/>
        </p:nvSpPr>
        <p:spPr bwMode="black">
          <a:xfrm>
            <a:off x="450156" y="5728329"/>
            <a:ext cx="2376264" cy="1077218"/>
          </a:xfrm>
          <a:prstGeom prst="rect">
            <a:avLst/>
          </a:prstGeom>
          <a:noFill/>
        </p:spPr>
        <p:txBody>
          <a:bodyPr wrap="square" lIns="0" tIns="0" rIns="0" bIns="0" rtlCol="0">
            <a:spAutoFit/>
          </a:bodyPr>
          <a:lstStyle/>
          <a:p>
            <a:pPr marL="0" marR="0" lvl="0" indent="0" algn="ctr" defTabSz="1001359" eaLnBrk="1" fontAlgn="auto" latinLnBrk="0" hangingPunct="1">
              <a:lnSpc>
                <a:spcPct val="100000"/>
              </a:lnSpc>
              <a:spcBef>
                <a:spcPts val="0"/>
              </a:spcBef>
              <a:spcAft>
                <a:spcPts val="0"/>
              </a:spcAft>
              <a:buClrTx/>
              <a:buSzTx/>
              <a:buFontTx/>
              <a:buNone/>
              <a:tabLst/>
              <a:defRPr/>
            </a:pPr>
            <a:r>
              <a:rPr lang="en-GB" sz="1400" b="1" kern="0" dirty="0">
                <a:solidFill>
                  <a:schemeClr val="bg1"/>
                </a:solidFill>
              </a:rPr>
              <a:t>London</a:t>
            </a:r>
          </a:p>
          <a:p>
            <a:pPr marL="0" marR="0" lvl="0" indent="0" algn="ctr" defTabSz="1001359" eaLnBrk="1" fontAlgn="auto" latinLnBrk="0" hangingPunct="1">
              <a:lnSpc>
                <a:spcPct val="100000"/>
              </a:lnSpc>
              <a:spcBef>
                <a:spcPts val="0"/>
              </a:spcBef>
              <a:spcAft>
                <a:spcPts val="0"/>
              </a:spcAft>
              <a:buClrTx/>
              <a:buSzTx/>
              <a:buFontTx/>
              <a:buNone/>
              <a:tabLst/>
              <a:defRPr/>
            </a:pPr>
            <a:r>
              <a:rPr lang="en-US" sz="1400" kern="0" dirty="0">
                <a:solidFill>
                  <a:schemeClr val="bg1"/>
                </a:solidFill>
              </a:rPr>
              <a:t>40 Gracechurch Street </a:t>
            </a:r>
            <a:br>
              <a:rPr lang="en-US" sz="1400" kern="0" dirty="0">
                <a:solidFill>
                  <a:schemeClr val="bg1"/>
                </a:solidFill>
              </a:rPr>
            </a:br>
            <a:r>
              <a:rPr lang="en-US" sz="1400" kern="0" dirty="0">
                <a:solidFill>
                  <a:schemeClr val="bg1"/>
                </a:solidFill>
              </a:rPr>
              <a:t>London, EC3V OBT</a:t>
            </a:r>
          </a:p>
          <a:p>
            <a:pPr marL="0" marR="0" lvl="0" indent="0" algn="ctr" defTabSz="1001359" eaLnBrk="1" fontAlgn="auto" latinLnBrk="0" hangingPunct="1">
              <a:lnSpc>
                <a:spcPct val="100000"/>
              </a:lnSpc>
              <a:spcBef>
                <a:spcPts val="0"/>
              </a:spcBef>
              <a:spcAft>
                <a:spcPts val="0"/>
              </a:spcAft>
              <a:buClrTx/>
              <a:buSzTx/>
              <a:buFontTx/>
              <a:buNone/>
              <a:tabLst/>
              <a:defRPr/>
            </a:pPr>
            <a:r>
              <a:rPr lang="en-GB" sz="1400" kern="0" dirty="0">
                <a:solidFill>
                  <a:schemeClr val="bg1"/>
                </a:solidFill>
              </a:rPr>
              <a:t>+44 (0)20 7886 2500</a:t>
            </a:r>
          </a:p>
          <a:p>
            <a:pPr marL="0" indent="0" algn="ctr" defTabSz="1001359">
              <a:spcBef>
                <a:spcPts val="0"/>
              </a:spcBef>
              <a:buClrTx/>
              <a:buSzTx/>
              <a:buNone/>
              <a:defRPr/>
            </a:pPr>
            <a:r>
              <a:rPr lang="en-GB" sz="1400" kern="0" dirty="0">
                <a:solidFill>
                  <a:schemeClr val="bg1"/>
                </a:solidFill>
              </a:rPr>
              <a:t>reception@panmure.com </a:t>
            </a:r>
          </a:p>
        </p:txBody>
      </p:sp>
    </p:spTree>
    <p:extLst>
      <p:ext uri="{BB962C8B-B14F-4D97-AF65-F5344CB8AC3E}">
        <p14:creationId xmlns:p14="http://schemas.microsoft.com/office/powerpoint/2010/main" val="233343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949778-93D8-8F67-43C5-8B3CD8100341}"/>
              </a:ext>
            </a:extLst>
          </p:cNvPr>
          <p:cNvSpPr>
            <a:spLocks noGrp="1"/>
          </p:cNvSpPr>
          <p:nvPr>
            <p:ph type="body" sz="quarter" idx="21"/>
          </p:nvPr>
        </p:nvSpPr>
        <p:spPr/>
        <p:txBody>
          <a:bodyPr/>
          <a:lstStyle/>
          <a:p>
            <a:pPr algn="r"/>
            <a:r>
              <a:rPr lang="en-US" dirty="0"/>
              <a:t>Source: World Bank</a:t>
            </a:r>
            <a:endParaRPr lang="en-GB" dirty="0"/>
          </a:p>
        </p:txBody>
      </p:sp>
      <p:sp>
        <p:nvSpPr>
          <p:cNvPr id="7" name="Text Placeholder 6">
            <a:extLst>
              <a:ext uri="{FF2B5EF4-FFF2-40B4-BE49-F238E27FC236}">
                <a16:creationId xmlns:a16="http://schemas.microsoft.com/office/drawing/2014/main" id="{70E5EA14-4285-D680-1052-4E871611BFCE}"/>
              </a:ext>
            </a:extLst>
          </p:cNvPr>
          <p:cNvSpPr>
            <a:spLocks noGrp="1"/>
          </p:cNvSpPr>
          <p:nvPr>
            <p:ph type="body" sz="quarter" idx="25"/>
          </p:nvPr>
        </p:nvSpPr>
        <p:spPr/>
        <p:txBody>
          <a:bodyPr/>
          <a:lstStyle/>
          <a:p>
            <a:r>
              <a:rPr lang="en-GB" dirty="0">
                <a:latin typeface="Calibri" panose="020F0502020204030204" pitchFamily="34" charset="0"/>
                <a:ea typeface="Calibri" panose="020F0502020204030204" pitchFamily="34" charset="0"/>
              </a:rPr>
              <a:t>GDP since 2016 is mid-range amongst the G7…</a:t>
            </a:r>
            <a:endParaRPr lang="en-GB" dirty="0"/>
          </a:p>
        </p:txBody>
      </p:sp>
      <p:sp>
        <p:nvSpPr>
          <p:cNvPr id="4" name="Title 3">
            <a:extLst>
              <a:ext uri="{FF2B5EF4-FFF2-40B4-BE49-F238E27FC236}">
                <a16:creationId xmlns:a16="http://schemas.microsoft.com/office/drawing/2014/main" id="{0CC6C6AF-2BB9-30AE-13EF-76FDB9E02EE3}"/>
              </a:ext>
            </a:extLst>
          </p:cNvPr>
          <p:cNvSpPr>
            <a:spLocks noGrp="1"/>
          </p:cNvSpPr>
          <p:nvPr>
            <p:ph type="title"/>
          </p:nvPr>
        </p:nvSpPr>
        <p:spPr/>
        <p:txBody>
          <a:bodyPr/>
          <a:lstStyle/>
          <a:p>
            <a:r>
              <a:rPr lang="en-US" dirty="0"/>
              <a:t>Brexit: Economic growth is not everything, but…</a:t>
            </a:r>
            <a:endParaRPr lang="en-GB" dirty="0"/>
          </a:p>
        </p:txBody>
      </p:sp>
      <p:graphicFrame>
        <p:nvGraphicFramePr>
          <p:cNvPr id="9" name="Content Placeholder 8">
            <a:extLst>
              <a:ext uri="{FF2B5EF4-FFF2-40B4-BE49-F238E27FC236}">
                <a16:creationId xmlns:a16="http://schemas.microsoft.com/office/drawing/2014/main" id="{D690D586-0EC4-801F-8D93-C4C5F527F770}"/>
              </a:ext>
            </a:extLst>
          </p:cNvPr>
          <p:cNvGraphicFramePr>
            <a:graphicFrameLocks noGrp="1"/>
          </p:cNvGraphicFramePr>
          <p:nvPr>
            <p:ph sz="quarter" idx="26"/>
            <p:extLst>
              <p:ext uri="{D42A27DB-BD31-4B8C-83A1-F6EECF244321}">
                <p14:modId xmlns:p14="http://schemas.microsoft.com/office/powerpoint/2010/main" val="548846489"/>
              </p:ext>
            </p:extLst>
          </p:nvPr>
        </p:nvGraphicFramePr>
        <p:xfrm>
          <a:off x="433388" y="1728788"/>
          <a:ext cx="9826625" cy="49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468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FF65F-A169-D60B-B8A6-ADA6DDBD127B}"/>
              </a:ext>
            </a:extLst>
          </p:cNvPr>
          <p:cNvSpPr>
            <a:spLocks noGrp="1"/>
          </p:cNvSpPr>
          <p:nvPr>
            <p:ph type="body" sz="quarter" idx="21"/>
          </p:nvPr>
        </p:nvSpPr>
        <p:spPr/>
        <p:txBody>
          <a:bodyPr/>
          <a:lstStyle/>
          <a:p>
            <a:pPr algn="r"/>
            <a:r>
              <a:rPr lang="en-US" dirty="0"/>
              <a:t>Source: ONS, Eurostat, Panmure Gordon</a:t>
            </a:r>
            <a:endParaRPr lang="en-GB" dirty="0"/>
          </a:p>
        </p:txBody>
      </p:sp>
      <p:sp>
        <p:nvSpPr>
          <p:cNvPr id="4" name="Text Placeholder 3">
            <a:extLst>
              <a:ext uri="{FF2B5EF4-FFF2-40B4-BE49-F238E27FC236}">
                <a16:creationId xmlns:a16="http://schemas.microsoft.com/office/drawing/2014/main" id="{59CA32A9-65F0-5A43-85EB-C17457B6C9DC}"/>
              </a:ext>
            </a:extLst>
          </p:cNvPr>
          <p:cNvSpPr>
            <a:spLocks noGrp="1"/>
          </p:cNvSpPr>
          <p:nvPr>
            <p:ph type="body" sz="quarter" idx="25"/>
          </p:nvPr>
        </p:nvSpPr>
        <p:spPr/>
        <p:txBody>
          <a:bodyPr/>
          <a:lstStyle/>
          <a:p>
            <a:r>
              <a:rPr lang="en-US" dirty="0"/>
              <a:t>A £10bn/quarter shortfall from US/EU trends…</a:t>
            </a:r>
            <a:endParaRPr lang="en-GB" dirty="0"/>
          </a:p>
        </p:txBody>
      </p:sp>
      <p:sp>
        <p:nvSpPr>
          <p:cNvPr id="5" name="Title 4">
            <a:extLst>
              <a:ext uri="{FF2B5EF4-FFF2-40B4-BE49-F238E27FC236}">
                <a16:creationId xmlns:a16="http://schemas.microsoft.com/office/drawing/2014/main" id="{01893B63-696C-80EF-D0A0-5EB0232C6C39}"/>
              </a:ext>
            </a:extLst>
          </p:cNvPr>
          <p:cNvSpPr>
            <a:spLocks noGrp="1"/>
          </p:cNvSpPr>
          <p:nvPr>
            <p:ph type="title"/>
          </p:nvPr>
        </p:nvSpPr>
        <p:spPr/>
        <p:txBody>
          <a:bodyPr/>
          <a:lstStyle/>
          <a:p>
            <a:r>
              <a:rPr lang="en-US" dirty="0"/>
              <a:t>Business investment has flatlined since 2016…</a:t>
            </a:r>
            <a:endParaRPr lang="en-GB" dirty="0"/>
          </a:p>
        </p:txBody>
      </p:sp>
      <p:graphicFrame>
        <p:nvGraphicFramePr>
          <p:cNvPr id="7" name="Content Placeholder 6">
            <a:extLst>
              <a:ext uri="{FF2B5EF4-FFF2-40B4-BE49-F238E27FC236}">
                <a16:creationId xmlns:a16="http://schemas.microsoft.com/office/drawing/2014/main" id="{145EC156-E1AA-4840-BB58-F87EE6714486}"/>
              </a:ext>
            </a:extLst>
          </p:cNvPr>
          <p:cNvGraphicFramePr>
            <a:graphicFrameLocks noGrp="1"/>
          </p:cNvGraphicFramePr>
          <p:nvPr>
            <p:ph sz="quarter" idx="26"/>
            <p:extLst>
              <p:ext uri="{D42A27DB-BD31-4B8C-83A1-F6EECF244321}">
                <p14:modId xmlns:p14="http://schemas.microsoft.com/office/powerpoint/2010/main" val="384407256"/>
              </p:ext>
            </p:extLst>
          </p:nvPr>
        </p:nvGraphicFramePr>
        <p:xfrm>
          <a:off x="433388" y="1728788"/>
          <a:ext cx="9826625" cy="49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797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FF65F-A169-D60B-B8A6-ADA6DDBD127B}"/>
              </a:ext>
            </a:extLst>
          </p:cNvPr>
          <p:cNvSpPr>
            <a:spLocks noGrp="1"/>
          </p:cNvSpPr>
          <p:nvPr>
            <p:ph type="body" sz="quarter" idx="21"/>
          </p:nvPr>
        </p:nvSpPr>
        <p:spPr/>
        <p:txBody>
          <a:bodyPr/>
          <a:lstStyle/>
          <a:p>
            <a:pPr algn="r"/>
            <a:r>
              <a:rPr lang="en-US" dirty="0"/>
              <a:t>Source: Bank of England</a:t>
            </a:r>
            <a:endParaRPr lang="en-GB" dirty="0"/>
          </a:p>
        </p:txBody>
      </p:sp>
      <p:sp>
        <p:nvSpPr>
          <p:cNvPr id="4" name="Text Placeholder 3">
            <a:extLst>
              <a:ext uri="{FF2B5EF4-FFF2-40B4-BE49-F238E27FC236}">
                <a16:creationId xmlns:a16="http://schemas.microsoft.com/office/drawing/2014/main" id="{59CA32A9-65F0-5A43-85EB-C17457B6C9DC}"/>
              </a:ext>
            </a:extLst>
          </p:cNvPr>
          <p:cNvSpPr>
            <a:spLocks noGrp="1"/>
          </p:cNvSpPr>
          <p:nvPr>
            <p:ph type="body" sz="quarter" idx="25"/>
          </p:nvPr>
        </p:nvSpPr>
        <p:spPr/>
        <p:txBody>
          <a:bodyPr/>
          <a:lstStyle/>
          <a:p>
            <a:r>
              <a:rPr lang="en-US" dirty="0"/>
              <a:t>The UK currency has been a safety valve, but an expensive one… </a:t>
            </a:r>
            <a:endParaRPr lang="en-GB" dirty="0"/>
          </a:p>
        </p:txBody>
      </p:sp>
      <p:sp>
        <p:nvSpPr>
          <p:cNvPr id="5" name="Title 4">
            <a:extLst>
              <a:ext uri="{FF2B5EF4-FFF2-40B4-BE49-F238E27FC236}">
                <a16:creationId xmlns:a16="http://schemas.microsoft.com/office/drawing/2014/main" id="{01893B63-696C-80EF-D0A0-5EB0232C6C39}"/>
              </a:ext>
            </a:extLst>
          </p:cNvPr>
          <p:cNvSpPr>
            <a:spLocks noGrp="1"/>
          </p:cNvSpPr>
          <p:nvPr>
            <p:ph type="title"/>
          </p:nvPr>
        </p:nvSpPr>
        <p:spPr/>
        <p:txBody>
          <a:bodyPr/>
          <a:lstStyle/>
          <a:p>
            <a:r>
              <a:rPr lang="en-US" dirty="0"/>
              <a:t>The big post-GFC devaluation has never been recovered…</a:t>
            </a:r>
            <a:endParaRPr lang="en-GB" dirty="0"/>
          </a:p>
        </p:txBody>
      </p:sp>
      <p:graphicFrame>
        <p:nvGraphicFramePr>
          <p:cNvPr id="9" name="Content Placeholder 8">
            <a:extLst>
              <a:ext uri="{FF2B5EF4-FFF2-40B4-BE49-F238E27FC236}">
                <a16:creationId xmlns:a16="http://schemas.microsoft.com/office/drawing/2014/main" id="{00000000-0008-0000-0000-000003000000}"/>
              </a:ext>
            </a:extLst>
          </p:cNvPr>
          <p:cNvGraphicFramePr>
            <a:graphicFrameLocks noGrp="1"/>
          </p:cNvGraphicFramePr>
          <p:nvPr>
            <p:ph sz="quarter" idx="26"/>
            <p:extLst>
              <p:ext uri="{D42A27DB-BD31-4B8C-83A1-F6EECF244321}">
                <p14:modId xmlns:p14="http://schemas.microsoft.com/office/powerpoint/2010/main" val="2330328794"/>
              </p:ext>
            </p:extLst>
          </p:nvPr>
        </p:nvGraphicFramePr>
        <p:xfrm>
          <a:off x="433388" y="1728788"/>
          <a:ext cx="9826625" cy="49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278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FF65F-A169-D60B-B8A6-ADA6DDBD127B}"/>
              </a:ext>
            </a:extLst>
          </p:cNvPr>
          <p:cNvSpPr>
            <a:spLocks noGrp="1"/>
          </p:cNvSpPr>
          <p:nvPr>
            <p:ph type="body" sz="quarter" idx="21"/>
          </p:nvPr>
        </p:nvSpPr>
        <p:spPr/>
        <p:txBody>
          <a:bodyPr/>
          <a:lstStyle/>
          <a:p>
            <a:pPr algn="r"/>
            <a:r>
              <a:rPr lang="en-US" dirty="0"/>
              <a:t>Source: Refinitiv, Panmure Gordon</a:t>
            </a:r>
            <a:endParaRPr lang="en-GB" dirty="0"/>
          </a:p>
        </p:txBody>
      </p:sp>
      <p:sp>
        <p:nvSpPr>
          <p:cNvPr id="4" name="Text Placeholder 3">
            <a:extLst>
              <a:ext uri="{FF2B5EF4-FFF2-40B4-BE49-F238E27FC236}">
                <a16:creationId xmlns:a16="http://schemas.microsoft.com/office/drawing/2014/main" id="{59CA32A9-65F0-5A43-85EB-C17457B6C9DC}"/>
              </a:ext>
            </a:extLst>
          </p:cNvPr>
          <p:cNvSpPr>
            <a:spLocks noGrp="1"/>
          </p:cNvSpPr>
          <p:nvPr>
            <p:ph type="body" sz="quarter" idx="25"/>
          </p:nvPr>
        </p:nvSpPr>
        <p:spPr/>
        <p:txBody>
          <a:bodyPr/>
          <a:lstStyle/>
          <a:p>
            <a:r>
              <a:rPr lang="en-US" dirty="0"/>
              <a:t>Under allocation to UK-listed companies has been a stubborn theme…</a:t>
            </a:r>
            <a:endParaRPr lang="en-GB" dirty="0"/>
          </a:p>
        </p:txBody>
      </p:sp>
      <p:sp>
        <p:nvSpPr>
          <p:cNvPr id="5" name="Title 4">
            <a:extLst>
              <a:ext uri="{FF2B5EF4-FFF2-40B4-BE49-F238E27FC236}">
                <a16:creationId xmlns:a16="http://schemas.microsoft.com/office/drawing/2014/main" id="{01893B63-696C-80EF-D0A0-5EB0232C6C39}"/>
              </a:ext>
            </a:extLst>
          </p:cNvPr>
          <p:cNvSpPr>
            <a:spLocks noGrp="1"/>
          </p:cNvSpPr>
          <p:nvPr>
            <p:ph type="title"/>
          </p:nvPr>
        </p:nvSpPr>
        <p:spPr/>
        <p:txBody>
          <a:bodyPr/>
          <a:lstStyle/>
          <a:p>
            <a:r>
              <a:rPr lang="en-US" dirty="0"/>
              <a:t>The scarring of UK equity markets is very clear…</a:t>
            </a:r>
            <a:endParaRPr lang="en-GB" dirty="0"/>
          </a:p>
        </p:txBody>
      </p:sp>
      <p:graphicFrame>
        <p:nvGraphicFramePr>
          <p:cNvPr id="8" name="Content Placeholder 7">
            <a:extLst>
              <a:ext uri="{FF2B5EF4-FFF2-40B4-BE49-F238E27FC236}">
                <a16:creationId xmlns:a16="http://schemas.microsoft.com/office/drawing/2014/main" id="{A301E3DD-1B39-94AE-89F1-128EB4E6B1A4}"/>
              </a:ext>
            </a:extLst>
          </p:cNvPr>
          <p:cNvGraphicFramePr>
            <a:graphicFrameLocks noGrp="1"/>
          </p:cNvGraphicFramePr>
          <p:nvPr>
            <p:ph sz="quarter" idx="26"/>
            <p:extLst>
              <p:ext uri="{D42A27DB-BD31-4B8C-83A1-F6EECF244321}">
                <p14:modId xmlns:p14="http://schemas.microsoft.com/office/powerpoint/2010/main" val="913661696"/>
              </p:ext>
            </p:extLst>
          </p:nvPr>
        </p:nvGraphicFramePr>
        <p:xfrm>
          <a:off x="433388" y="1728788"/>
          <a:ext cx="9826625" cy="49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024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FF65F-A169-D60B-B8A6-ADA6DDBD127B}"/>
              </a:ext>
            </a:extLst>
          </p:cNvPr>
          <p:cNvSpPr>
            <a:spLocks noGrp="1"/>
          </p:cNvSpPr>
          <p:nvPr>
            <p:ph type="body" sz="quarter" idx="21"/>
          </p:nvPr>
        </p:nvSpPr>
        <p:spPr/>
        <p:txBody>
          <a:bodyPr/>
          <a:lstStyle/>
          <a:p>
            <a:pPr algn="r"/>
            <a:r>
              <a:rPr lang="en-US" dirty="0"/>
              <a:t>Source: OBR</a:t>
            </a:r>
            <a:endParaRPr lang="en-GB" dirty="0"/>
          </a:p>
        </p:txBody>
      </p:sp>
      <p:sp>
        <p:nvSpPr>
          <p:cNvPr id="4" name="Text Placeholder 3">
            <a:extLst>
              <a:ext uri="{FF2B5EF4-FFF2-40B4-BE49-F238E27FC236}">
                <a16:creationId xmlns:a16="http://schemas.microsoft.com/office/drawing/2014/main" id="{59CA32A9-65F0-5A43-85EB-C17457B6C9DC}"/>
              </a:ext>
            </a:extLst>
          </p:cNvPr>
          <p:cNvSpPr>
            <a:spLocks noGrp="1"/>
          </p:cNvSpPr>
          <p:nvPr>
            <p:ph type="body" sz="quarter" idx="25"/>
          </p:nvPr>
        </p:nvSpPr>
        <p:spPr/>
        <p:txBody>
          <a:bodyPr/>
          <a:lstStyle/>
          <a:p>
            <a:r>
              <a:rPr lang="en-US" dirty="0"/>
              <a:t>But trade density in the UK’s GDP mix has fallen away sharply…</a:t>
            </a:r>
            <a:endParaRPr lang="en-GB" dirty="0"/>
          </a:p>
        </p:txBody>
      </p:sp>
      <p:sp>
        <p:nvSpPr>
          <p:cNvPr id="5" name="Title 4">
            <a:extLst>
              <a:ext uri="{FF2B5EF4-FFF2-40B4-BE49-F238E27FC236}">
                <a16:creationId xmlns:a16="http://schemas.microsoft.com/office/drawing/2014/main" id="{01893B63-696C-80EF-D0A0-5EB0232C6C39}"/>
              </a:ext>
            </a:extLst>
          </p:cNvPr>
          <p:cNvSpPr>
            <a:spLocks noGrp="1"/>
          </p:cNvSpPr>
          <p:nvPr>
            <p:ph type="title"/>
          </p:nvPr>
        </p:nvSpPr>
        <p:spPr/>
        <p:txBody>
          <a:bodyPr/>
          <a:lstStyle/>
          <a:p>
            <a:r>
              <a:rPr lang="en-US" dirty="0"/>
              <a:t>Trade is a noisy data series…</a:t>
            </a:r>
            <a:endParaRPr lang="en-GB" dirty="0"/>
          </a:p>
        </p:txBody>
      </p:sp>
      <p:graphicFrame>
        <p:nvGraphicFramePr>
          <p:cNvPr id="9" name="Content Placeholder 8">
            <a:extLst>
              <a:ext uri="{FF2B5EF4-FFF2-40B4-BE49-F238E27FC236}">
                <a16:creationId xmlns:a16="http://schemas.microsoft.com/office/drawing/2014/main" id="{F8B912EC-67C2-01E7-0820-6E981B489FBF}"/>
              </a:ext>
            </a:extLst>
          </p:cNvPr>
          <p:cNvGraphicFramePr>
            <a:graphicFrameLocks noGrp="1"/>
          </p:cNvGraphicFramePr>
          <p:nvPr>
            <p:ph sz="quarter" idx="26"/>
            <p:extLst>
              <p:ext uri="{D42A27DB-BD31-4B8C-83A1-F6EECF244321}">
                <p14:modId xmlns:p14="http://schemas.microsoft.com/office/powerpoint/2010/main" val="2243828237"/>
              </p:ext>
            </p:extLst>
          </p:nvPr>
        </p:nvGraphicFramePr>
        <p:xfrm>
          <a:off x="433388" y="1728788"/>
          <a:ext cx="9826625" cy="496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997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F6018F-9DAB-484B-8478-09A526A9D9D2}"/>
              </a:ext>
            </a:extLst>
          </p:cNvPr>
          <p:cNvSpPr>
            <a:spLocks noGrp="1"/>
          </p:cNvSpPr>
          <p:nvPr>
            <p:ph type="body" sz="quarter" idx="21"/>
          </p:nvPr>
        </p:nvSpPr>
        <p:spPr bwMode="gray">
          <a:xfrm>
            <a:off x="430425" y="6866275"/>
            <a:ext cx="9828000" cy="198000"/>
          </a:xfrm>
        </p:spPr>
        <p:txBody>
          <a:bodyPr/>
          <a:lstStyle/>
          <a:p>
            <a:pPr algn="r"/>
            <a:r>
              <a:rPr lang="en-GB" b="1" i="1" dirty="0">
                <a:solidFill>
                  <a:srgbClr val="323232"/>
                </a:solidFill>
              </a:rPr>
              <a:t>Source</a:t>
            </a:r>
            <a:r>
              <a:rPr lang="en-GB" i="1" dirty="0">
                <a:solidFill>
                  <a:srgbClr val="323232"/>
                </a:solidFill>
              </a:rPr>
              <a:t> ONS, BEA, Eurostat</a:t>
            </a:r>
          </a:p>
        </p:txBody>
      </p:sp>
      <p:sp>
        <p:nvSpPr>
          <p:cNvPr id="5" name="Title 4">
            <a:extLst>
              <a:ext uri="{FF2B5EF4-FFF2-40B4-BE49-F238E27FC236}">
                <a16:creationId xmlns:a16="http://schemas.microsoft.com/office/drawing/2014/main" id="{3C0CC7FE-584C-4390-A01C-4854AC3C8703}"/>
              </a:ext>
            </a:extLst>
          </p:cNvPr>
          <p:cNvSpPr>
            <a:spLocks noGrp="1"/>
          </p:cNvSpPr>
          <p:nvPr>
            <p:ph type="title"/>
          </p:nvPr>
        </p:nvSpPr>
        <p:spPr bwMode="gray"/>
        <p:txBody>
          <a:bodyPr/>
          <a:lstStyle/>
          <a:p>
            <a:pPr lvl="0"/>
            <a:r>
              <a:rPr lang="en-GB" dirty="0"/>
              <a:t>And a word on UK inflation…</a:t>
            </a:r>
          </a:p>
        </p:txBody>
      </p:sp>
      <p:graphicFrame>
        <p:nvGraphicFramePr>
          <p:cNvPr id="11" name="Content Placeholder 10">
            <a:extLst>
              <a:ext uri="{FF2B5EF4-FFF2-40B4-BE49-F238E27FC236}">
                <a16:creationId xmlns:a16="http://schemas.microsoft.com/office/drawing/2014/main" id="{78B2969F-1986-80C2-F079-230A35A7BEEB}"/>
              </a:ext>
            </a:extLst>
          </p:cNvPr>
          <p:cNvGraphicFramePr>
            <a:graphicFrameLocks noGrp="1"/>
          </p:cNvGraphicFramePr>
          <p:nvPr>
            <p:ph sz="quarter" idx="26"/>
            <p:extLst>
              <p:ext uri="{D42A27DB-BD31-4B8C-83A1-F6EECF244321}">
                <p14:modId xmlns:p14="http://schemas.microsoft.com/office/powerpoint/2010/main" val="2538178216"/>
              </p:ext>
            </p:extLst>
          </p:nvPr>
        </p:nvGraphicFramePr>
        <p:xfrm>
          <a:off x="431800" y="1728788"/>
          <a:ext cx="4841875" cy="4967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3FD1568B-1B00-3A6F-47F1-1A9053B7A0CE}"/>
              </a:ext>
            </a:extLst>
          </p:cNvPr>
          <p:cNvGraphicFramePr>
            <a:graphicFrameLocks noGrp="1"/>
          </p:cNvGraphicFramePr>
          <p:nvPr>
            <p:ph sz="quarter" idx="28"/>
            <p:extLst>
              <p:ext uri="{D42A27DB-BD31-4B8C-83A1-F6EECF244321}">
                <p14:modId xmlns:p14="http://schemas.microsoft.com/office/powerpoint/2010/main" val="2273738003"/>
              </p:ext>
            </p:extLst>
          </p:nvPr>
        </p:nvGraphicFramePr>
        <p:xfrm>
          <a:off x="5416550" y="1728788"/>
          <a:ext cx="4841875" cy="4967287"/>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Placeholder 15">
            <a:extLst>
              <a:ext uri="{FF2B5EF4-FFF2-40B4-BE49-F238E27FC236}">
                <a16:creationId xmlns:a16="http://schemas.microsoft.com/office/drawing/2014/main" id="{3C606863-AB87-180A-D4B3-377FE2DFDF89}"/>
              </a:ext>
            </a:extLst>
          </p:cNvPr>
          <p:cNvSpPr>
            <a:spLocks noGrp="1"/>
          </p:cNvSpPr>
          <p:nvPr>
            <p:ph type="body" sz="quarter" idx="25"/>
          </p:nvPr>
        </p:nvSpPr>
        <p:spPr>
          <a:xfrm>
            <a:off x="431284" y="1440000"/>
            <a:ext cx="7075655" cy="180000"/>
          </a:xfrm>
        </p:spPr>
        <p:txBody>
          <a:bodyPr/>
          <a:lstStyle/>
          <a:p>
            <a:r>
              <a:rPr lang="en-US" dirty="0"/>
              <a:t>Recent UK inflation trends match those seen in other major developed economies…</a:t>
            </a:r>
            <a:endParaRPr lang="en-GB" dirty="0"/>
          </a:p>
        </p:txBody>
      </p:sp>
    </p:spTree>
    <p:extLst>
      <p:ext uri="{BB962C8B-B14F-4D97-AF65-F5344CB8AC3E}">
        <p14:creationId xmlns:p14="http://schemas.microsoft.com/office/powerpoint/2010/main" val="83642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9A73EB6-C065-09BC-1631-F882AD09BD74}"/>
              </a:ext>
            </a:extLst>
          </p:cNvPr>
          <p:cNvGraphicFramePr>
            <a:graphicFrameLocks noGrp="1"/>
          </p:cNvGraphicFramePr>
          <p:nvPr>
            <p:ph sz="quarter" idx="26"/>
            <p:extLst>
              <p:ext uri="{D42A27DB-BD31-4B8C-83A1-F6EECF244321}">
                <p14:modId xmlns:p14="http://schemas.microsoft.com/office/powerpoint/2010/main" val="116673244"/>
              </p:ext>
            </p:extLst>
          </p:nvPr>
        </p:nvGraphicFramePr>
        <p:xfrm>
          <a:off x="432000" y="1476375"/>
          <a:ext cx="9826625" cy="496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FA8FDA7F-3666-C160-D8BA-3606F2C11B1B}"/>
              </a:ext>
            </a:extLst>
          </p:cNvPr>
          <p:cNvSpPr>
            <a:spLocks noGrp="1"/>
          </p:cNvSpPr>
          <p:nvPr>
            <p:ph type="title"/>
          </p:nvPr>
        </p:nvSpPr>
        <p:spPr/>
        <p:txBody>
          <a:bodyPr/>
          <a:lstStyle/>
          <a:p>
            <a:r>
              <a:rPr lang="en-US" dirty="0"/>
              <a:t>There are some less-tangible Brexit upsides… as yet unrealised…</a:t>
            </a:r>
            <a:endParaRPr lang="en-GB" dirty="0"/>
          </a:p>
        </p:txBody>
      </p:sp>
    </p:spTree>
    <p:extLst>
      <p:ext uri="{BB962C8B-B14F-4D97-AF65-F5344CB8AC3E}">
        <p14:creationId xmlns:p14="http://schemas.microsoft.com/office/powerpoint/2010/main" val="3924104632"/>
      </p:ext>
    </p:extLst>
  </p:cSld>
  <p:clrMapOvr>
    <a:masterClrMapping/>
  </p:clrMapOvr>
</p:sld>
</file>

<file path=ppt/theme/theme1.xml><?xml version="1.0" encoding="utf-8"?>
<a:theme xmlns:a="http://schemas.openxmlformats.org/drawingml/2006/main" name="Panmure Gordon_PrintA4">
  <a:themeElements>
    <a:clrScheme name="Panmure Gordon 2022">
      <a:dk1>
        <a:srgbClr val="0D294F"/>
      </a:dk1>
      <a:lt1>
        <a:srgbClr val="FFFFFF"/>
      </a:lt1>
      <a:dk2>
        <a:srgbClr val="6096BA"/>
      </a:dk2>
      <a:lt2>
        <a:srgbClr val="E6ECEF"/>
      </a:lt2>
      <a:accent1>
        <a:srgbClr val="6096BA"/>
      </a:accent1>
      <a:accent2>
        <a:srgbClr val="ECC858"/>
      </a:accent2>
      <a:accent3>
        <a:srgbClr val="BE7A67"/>
      </a:accent3>
      <a:accent4>
        <a:srgbClr val="71826A"/>
      </a:accent4>
      <a:accent5>
        <a:srgbClr val="946893"/>
      </a:accent5>
      <a:accent6>
        <a:srgbClr val="606D8D"/>
      </a:accent6>
      <a:hlink>
        <a:srgbClr val="1970C6"/>
      </a:hlink>
      <a:folHlink>
        <a:srgbClr val="1970C6"/>
      </a:folHlink>
    </a:clrScheme>
    <a:fontScheme name="PG Font Theme">
      <a:majorFont>
        <a:latin typeface="Replica Std"/>
        <a:ea typeface=""/>
        <a:cs typeface=""/>
      </a:majorFont>
      <a:minorFont>
        <a:latin typeface="Replica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0D3D5"/>
        </a:solidFill>
        <a:ln w="12700" cap="flat" cmpd="sng" algn="ctr">
          <a:noFill/>
          <a:prstDash val="solid"/>
          <a:miter lim="800000"/>
        </a:ln>
        <a:effectLst/>
      </a:spPr>
      <a:bodyPr rtlCol="0" anchor="ctr"/>
      <a:lstStyle>
        <a:defPPr marL="0" marR="0" indent="0" algn="ctr" defTabSz="1001359" eaLnBrk="1" fontAlgn="auto" latinLnBrk="0" hangingPunct="1">
          <a:lnSpc>
            <a:spcPct val="100000"/>
          </a:lnSpc>
          <a:spcBef>
            <a:spcPts val="0"/>
          </a:spcBef>
          <a:spcAft>
            <a:spcPts val="0"/>
          </a:spcAft>
          <a:buClrTx/>
          <a:buSzTx/>
          <a:buFontTx/>
          <a:buNone/>
          <a:tabLst/>
          <a:defRPr kumimoji="0" sz="1200" b="0" i="0" u="none" strike="noStrike" kern="0" cap="none" spc="0" normalizeH="0" baseline="0" noProof="0" dirty="0">
            <a:ln>
              <a:noFill/>
            </a:ln>
            <a:solidFill>
              <a:schemeClr val="tx1"/>
            </a:solidFill>
            <a:effectLst/>
            <a:uLnTx/>
            <a:uFillTx/>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1001359">
          <a:buNone/>
          <a:defRPr kumimoji="0" sz="1200" b="0" i="0" u="none" strike="noStrike" kern="0" cap="none" spc="0" normalizeH="0" baseline="0" noProof="0" dirty="0" err="1" smtClean="0">
            <a:ln>
              <a:noFill/>
            </a:ln>
            <a:solidFill>
              <a:schemeClr val="tx1"/>
            </a:solidFill>
            <a:effectLst/>
            <a:uLnTx/>
            <a:uFillTx/>
          </a:defRPr>
        </a:defPPr>
      </a:lstStyle>
    </a:txDef>
  </a:objectDefaults>
  <a:extraClrSchemeLst/>
  <a:custClrLst>
    <a:custClr name="80% Grey">
      <a:srgbClr val="6F757B"/>
    </a:custClr>
    <a:custClr name="80% Blue">
      <a:srgbClr val="4D5E70"/>
    </a:custClr>
    <a:custClr name="80% Grey">
      <a:srgbClr val="6F757B"/>
    </a:custClr>
    <a:custClr name="80% Grey">
      <a:srgbClr val="6F757B"/>
    </a:custClr>
    <a:custClr name="80% Turquoise">
      <a:srgbClr val="33B9C0"/>
    </a:custClr>
    <a:custClr name="80% Blue">
      <a:srgbClr val="4D5E70"/>
    </a:custClr>
    <a:custClr name="80% Bright Blue">
      <a:srgbClr val="3399BF"/>
    </a:custClr>
    <a:custClr name="80% Red">
      <a:srgbClr val="85335C"/>
    </a:custClr>
    <a:custClr name="80% Yellow">
      <a:srgbClr val="F2B96C"/>
    </a:custClr>
    <a:custClr name="80% Dark Purple">
      <a:srgbClr val="605A66"/>
    </a:custClr>
    <a:custClr name="60% Grey">
      <a:srgbClr val="ACB0B3"/>
    </a:custClr>
    <a:custClr name="60% Blue">
      <a:srgbClr val="798694"/>
    </a:custClr>
    <a:custClr name="60% Grey">
      <a:srgbClr val="ACB0B3"/>
    </a:custClr>
    <a:custClr name="60% Grey">
      <a:srgbClr val="ACB0B3"/>
    </a:custClr>
    <a:custClr name="60% Turquoise">
      <a:srgbClr val="66CBD0"/>
    </a:custClr>
    <a:custClr name="60% Blue">
      <a:srgbClr val="798694"/>
    </a:custClr>
    <a:custClr name="60% Bright Blue">
      <a:srgbClr val="66B2CF"/>
    </a:custClr>
    <a:custClr name="60% Red">
      <a:srgbClr val="A36685"/>
    </a:custClr>
    <a:custClr name="60% Yellow">
      <a:srgbClr val="F5CA91"/>
    </a:custClr>
    <a:custClr name="60% Dark Purple">
      <a:srgbClr val="88838C"/>
    </a:custClr>
    <a:custClr name="40% Grey">
      <a:srgbClr val="D0D3D5"/>
    </a:custClr>
    <a:custClr name="40% Blue">
      <a:srgbClr val="A6AFB7"/>
    </a:custClr>
    <a:custClr name="40% Grey">
      <a:srgbClr val="D0D3D5"/>
    </a:custClr>
    <a:custClr name="40% Grey">
      <a:srgbClr val="D0D3D5"/>
    </a:custClr>
    <a:custClr name="40% Turquoise">
      <a:srgbClr val="99DCDF"/>
    </a:custClr>
    <a:custClr name="40% Blue">
      <a:srgbClr val="A6AFB7"/>
    </a:custClr>
    <a:custClr name="40% Bright Blue">
      <a:srgbClr val="99CCDF"/>
    </a:custClr>
    <a:custClr name="40% Red">
      <a:srgbClr val="C299AD"/>
    </a:custClr>
    <a:custClr name="40% Yellow">
      <a:srgbClr val="F9DCB5"/>
    </a:custClr>
    <a:custClr name="40% Dark Purple">
      <a:srgbClr val="AFADB3"/>
    </a:custClr>
    <a:custClr name="20% Grey">
      <a:srgbClr val="DFE0E1"/>
    </a:custClr>
    <a:custClr name="20% Blue">
      <a:srgbClr val="D2D7DB"/>
    </a:custClr>
    <a:custClr name="20% Grey">
      <a:srgbClr val="DFE0E1"/>
    </a:custClr>
    <a:custClr name="20% Grey">
      <a:srgbClr val="DFE0E1"/>
    </a:custClr>
    <a:custClr name="20% Turquoise">
      <a:srgbClr val="CCEEEF"/>
    </a:custClr>
    <a:custClr name="20% Blue">
      <a:srgbClr val="D2D7DB"/>
    </a:custClr>
    <a:custClr name="20% Bright Blue">
      <a:srgbClr val="CCE5EF"/>
    </a:custClr>
    <a:custClr name="20% Red">
      <a:srgbClr val="E0CCD6"/>
    </a:custClr>
    <a:custClr name="20% Yellow">
      <a:srgbClr val="FCEDDA"/>
    </a:custClr>
    <a:custClr name="20% Dark Purple">
      <a:srgbClr val="D7D6D9"/>
    </a:custClr>
    <a:custClr name="10% Grey">
      <a:srgbClr val="E9EAEB"/>
    </a:custClr>
    <a:custClr name="10% Blue">
      <a:srgbClr val="E9EBED"/>
    </a:custClr>
    <a:custClr name="10% Grey">
      <a:srgbClr val="E9EAEB"/>
    </a:custClr>
    <a:custClr name="10% Grey">
      <a:srgbClr val="E9EAEB"/>
    </a:custClr>
    <a:custClr name="10% Turquoise">
      <a:srgbClr val="E6F6F7"/>
    </a:custClr>
    <a:custClr name="10% Blue">
      <a:srgbClr val="E9EBED"/>
    </a:custClr>
    <a:custClr name="10% Bright Blue">
      <a:srgbClr val="E6F2F7"/>
    </a:custClr>
    <a:custClr name="10% Red">
      <a:srgbClr val="F0E6EB"/>
    </a:custClr>
    <a:custClr name="10% Yellow">
      <a:srgbClr val="FDF6ED"/>
    </a:custClr>
    <a:custClr name="10% Dark Purple">
      <a:srgbClr val="EBEBEC"/>
    </a:custClr>
  </a:custClrLst>
  <a:extLst>
    <a:ext uri="{05A4C25C-085E-4340-85A3-A5531E510DB2}">
      <thm15:themeFamily xmlns:thm15="http://schemas.microsoft.com/office/thememl/2012/main" name="Panmure Gordon_PrintA4.potx" id="{05B0C2A6-701D-4AE1-A635-29F8ABC6EECE}" vid="{7417AB25-6D71-4335-862E-E363F67A6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Panmure Gordon_PrintA4</Template>
  <TotalTime>1449</TotalTime>
  <Words>999</Words>
  <Application>Microsoft Office PowerPoint</Application>
  <PresentationFormat>Custom</PresentationFormat>
  <Paragraphs>96</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MillerText</vt:lpstr>
      <vt:lpstr>Replica Std</vt:lpstr>
      <vt:lpstr>Panmure Gordon_PrintA4</vt:lpstr>
      <vt:lpstr>The UK economy: is the pessimism overdone?</vt:lpstr>
      <vt:lpstr>Outline of today’s presentation </vt:lpstr>
      <vt:lpstr>Brexit: Economic growth is not everything, but…</vt:lpstr>
      <vt:lpstr>Business investment has flatlined since 2016…</vt:lpstr>
      <vt:lpstr>The big post-GFC devaluation has never been recovered…</vt:lpstr>
      <vt:lpstr>The scarring of UK equity markets is very clear…</vt:lpstr>
      <vt:lpstr>Trade is a noisy data series…</vt:lpstr>
      <vt:lpstr>And a word on UK inflation…</vt:lpstr>
      <vt:lpstr>There are some less-tangible Brexit upsides… as yet unrealised…</vt:lpstr>
      <vt:lpstr>Demographics remain favourable by international standards…</vt:lpstr>
      <vt:lpstr>Two very different stories on working age inactivity, and net migration…</vt:lpstr>
      <vt:lpstr>Debt levels remain relatively low by international standards…</vt:lpstr>
      <vt:lpstr>The UK has run a capital-light model…</vt:lpstr>
      <vt:lpstr>The public sector has divested of assets for four decades…</vt:lpstr>
      <vt:lpstr>The sectors that normally perform best in a rising rate environment are FTSE overweights… </vt:lpstr>
      <vt:lpstr>Concluding Thoughts…</vt:lpstr>
      <vt:lpstr>Financial conditions are not tight, but have quickly tightened…</vt:lpstr>
      <vt:lpstr>QUESTIONS</vt:lpstr>
      <vt:lpstr>Important Notice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Outlook</dc:title>
  <dc:creator>Simon French</dc:creator>
  <cp:lastModifiedBy>Simon French</cp:lastModifiedBy>
  <cp:revision>40</cp:revision>
  <dcterms:created xsi:type="dcterms:W3CDTF">2022-11-09T10:38:04Z</dcterms:created>
  <dcterms:modified xsi:type="dcterms:W3CDTF">2023-03-21T11:21:38Z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21 July 2018</vt:lpwstr>
  </property>
  <property fmtid="{D5CDD505-2E9C-101B-9397-08002B2CF9AE}" pid="3" name="Version">
    <vt:lpwstr>3.03</vt:lpwstr>
  </property>
</Properties>
</file>